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to Serif Ethiopic Condensed" charset="1" panose="02020502060505020204"/>
      <p:regular r:id="rId18"/>
    </p:embeddedFont>
    <p:embeddedFont>
      <p:font typeface="Times New Roman Bold" charset="1" panose="02030802070405020303"/>
      <p:regular r:id="rId19"/>
    </p:embeddedFont>
    <p:embeddedFont>
      <p:font typeface="Scripter" charset="1" panose="00000000000000000000"/>
      <p:regular r:id="rId20"/>
    </p:embeddedFont>
    <p:embeddedFont>
      <p:font typeface="The Seasons Bold" charset="1" panose="00000000000000000000"/>
      <p:regular r:id="rId21"/>
    </p:embeddedFont>
    <p:embeddedFont>
      <p:font typeface="Mali Bold" charset="1" panose="00000800000000000000"/>
      <p:regular r:id="rId22"/>
    </p:embeddedFont>
    <p:embeddedFont>
      <p:font typeface="Gagalin" charset="1" panose="00000500000000000000"/>
      <p:regular r:id="rId23"/>
    </p:embeddedFont>
    <p:embeddedFont>
      <p:font typeface="Copperplate Gothic 32 BC" charset="1" panose="020E0807020206020404"/>
      <p:regular r:id="rId24"/>
    </p:embeddedFont>
    <p:embeddedFont>
      <p:font typeface="The Season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12.png" Type="http://schemas.openxmlformats.org/officeDocument/2006/relationships/image"/><Relationship Id="rId12" Target="../media/image7.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8.jpeg" Type="http://schemas.openxmlformats.org/officeDocument/2006/relationships/image"/><Relationship Id="rId7" Target="../media/image59.jpeg" Type="http://schemas.openxmlformats.org/officeDocument/2006/relationships/image"/><Relationship Id="rId8" Target="../media/image60.jpeg" Type="http://schemas.openxmlformats.org/officeDocument/2006/relationships/image"/><Relationship Id="rId9" Target="../media/image6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64.png" Type="http://schemas.openxmlformats.org/officeDocument/2006/relationships/image"/><Relationship Id="rId12" Target="../media/image14.png" Type="http://schemas.openxmlformats.org/officeDocument/2006/relationships/image"/><Relationship Id="rId13"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png" Type="http://schemas.openxmlformats.org/officeDocument/2006/relationships/image"/><Relationship Id="rId12" Target="https://github.com/24h247-glitch" TargetMode="External" Type="http://schemas.openxmlformats.org/officeDocument/2006/relationships/hyperlink"/><Relationship Id="rId13" Target="https://github.com/24h247-glitch" TargetMode="External" Type="http://schemas.openxmlformats.org/officeDocument/2006/relationships/hyperlink"/><Relationship Id="rId2" Target="../media/image10.png" Type="http://schemas.openxmlformats.org/officeDocument/2006/relationships/image"/><Relationship Id="rId3" Target="../media/image11.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7.png" Type="http://schemas.openxmlformats.org/officeDocument/2006/relationships/image"/><Relationship Id="rId12" Target="../media/image14.png" Type="http://schemas.openxmlformats.org/officeDocument/2006/relationships/image"/><Relationship Id="rId13" Target="../media/image19.jpeg" Type="http://schemas.openxmlformats.org/officeDocument/2006/relationships/image"/><Relationship Id="rId14"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0.png" Type="http://schemas.openxmlformats.org/officeDocument/2006/relationships/image"/><Relationship Id="rId14" Target="../media/image5.pn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9.png" Type="http://schemas.openxmlformats.org/officeDocument/2006/relationships/image"/><Relationship Id="rId7" Target="../media/image18.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12.png" Type="http://schemas.openxmlformats.org/officeDocument/2006/relationships/image"/><Relationship Id="rId14"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8.png" Type="http://schemas.openxmlformats.org/officeDocument/2006/relationships/image"/><Relationship Id="rId16" Target="../media/image14.png" Type="http://schemas.openxmlformats.org/officeDocument/2006/relationships/image"/><Relationship Id="rId17"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2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37.png" Type="http://schemas.openxmlformats.org/officeDocument/2006/relationships/image"/><Relationship Id="rId12" Target="../media/image7.png" Type="http://schemas.openxmlformats.org/officeDocument/2006/relationships/image"/><Relationship Id="rId13"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5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54.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7.png" Type="http://schemas.openxmlformats.org/officeDocument/2006/relationships/image"/><Relationship Id="rId14" Target="../media/image20.pn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775199"/>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68403">
            <a:off x="1901952" y="1390154"/>
            <a:ext cx="14484096" cy="8229600"/>
          </a:xfrm>
          <a:custGeom>
            <a:avLst/>
            <a:gdLst/>
            <a:ahLst/>
            <a:cxnLst/>
            <a:rect r="r" b="b" t="t" l="l"/>
            <a:pathLst>
              <a:path h="8229600" w="14484096">
                <a:moveTo>
                  <a:pt x="0" y="0"/>
                </a:moveTo>
                <a:lnTo>
                  <a:pt x="14484096" y="0"/>
                </a:lnTo>
                <a:lnTo>
                  <a:pt x="14484096"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2183421">
            <a:off x="2729100" y="416081"/>
            <a:ext cx="3841124" cy="2914965"/>
          </a:xfrm>
          <a:custGeom>
            <a:avLst/>
            <a:gdLst/>
            <a:ahLst/>
            <a:cxnLst/>
            <a:rect r="r" b="b" t="t" l="l"/>
            <a:pathLst>
              <a:path h="2914965" w="3841124">
                <a:moveTo>
                  <a:pt x="0" y="2914965"/>
                </a:moveTo>
                <a:lnTo>
                  <a:pt x="3841123" y="2914965"/>
                </a:lnTo>
                <a:lnTo>
                  <a:pt x="3841123" y="0"/>
                </a:lnTo>
                <a:lnTo>
                  <a:pt x="0" y="0"/>
                </a:lnTo>
                <a:lnTo>
                  <a:pt x="0" y="2914965"/>
                </a:lnTo>
                <a:close/>
              </a:path>
            </a:pathLst>
          </a:custGeom>
          <a:blipFill>
            <a:blip r:embed="rId6"/>
            <a:stretch>
              <a:fillRect l="0" t="0" r="0" b="0"/>
            </a:stretch>
          </a:blipFill>
        </p:spPr>
      </p:sp>
      <p:sp>
        <p:nvSpPr>
          <p:cNvPr name="Freeform 6" id="6"/>
          <p:cNvSpPr/>
          <p:nvPr/>
        </p:nvSpPr>
        <p:spPr>
          <a:xfrm flipH="false" flipV="false" rot="417346">
            <a:off x="13468463" y="222690"/>
            <a:ext cx="3866201" cy="3101823"/>
          </a:xfrm>
          <a:custGeom>
            <a:avLst/>
            <a:gdLst/>
            <a:ahLst/>
            <a:cxnLst/>
            <a:rect r="r" b="b" t="t" l="l"/>
            <a:pathLst>
              <a:path h="3101823" w="3866201">
                <a:moveTo>
                  <a:pt x="0" y="0"/>
                </a:moveTo>
                <a:lnTo>
                  <a:pt x="3866201" y="0"/>
                </a:lnTo>
                <a:lnTo>
                  <a:pt x="3866201" y="3101823"/>
                </a:lnTo>
                <a:lnTo>
                  <a:pt x="0" y="3101823"/>
                </a:lnTo>
                <a:lnTo>
                  <a:pt x="0" y="0"/>
                </a:lnTo>
                <a:close/>
              </a:path>
            </a:pathLst>
          </a:custGeom>
          <a:blipFill>
            <a:blip r:embed="rId7"/>
            <a:stretch>
              <a:fillRect l="0" t="0" r="0" b="0"/>
            </a:stretch>
          </a:blipFill>
        </p:spPr>
      </p:sp>
      <p:sp>
        <p:nvSpPr>
          <p:cNvPr name="Freeform 7" id="7"/>
          <p:cNvSpPr/>
          <p:nvPr/>
        </p:nvSpPr>
        <p:spPr>
          <a:xfrm flipH="false" flipV="false" rot="0">
            <a:off x="13712727" y="1246876"/>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8"/>
            <a:stretch>
              <a:fillRect l="0" t="0" r="0" b="0"/>
            </a:stretch>
          </a:blipFill>
        </p:spPr>
      </p:sp>
      <p:sp>
        <p:nvSpPr>
          <p:cNvPr name="Freeform 8" id="8"/>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9"/>
            <a:stretch>
              <a:fillRect l="0" t="0" r="0" b="0"/>
            </a:stretch>
          </a:blipFill>
        </p:spPr>
      </p:sp>
      <p:sp>
        <p:nvSpPr>
          <p:cNvPr name="Freeform 9" id="9"/>
          <p:cNvSpPr/>
          <p:nvPr/>
        </p:nvSpPr>
        <p:spPr>
          <a:xfrm flipH="false" flipV="false" rot="-327625">
            <a:off x="945886" y="8139698"/>
            <a:ext cx="3354470" cy="1446736"/>
          </a:xfrm>
          <a:custGeom>
            <a:avLst/>
            <a:gdLst/>
            <a:ahLst/>
            <a:cxnLst/>
            <a:rect r="r" b="b" t="t" l="l"/>
            <a:pathLst>
              <a:path h="1446736" w="3354470">
                <a:moveTo>
                  <a:pt x="0" y="0"/>
                </a:moveTo>
                <a:lnTo>
                  <a:pt x="3354470" y="0"/>
                </a:lnTo>
                <a:lnTo>
                  <a:pt x="3354470" y="1446736"/>
                </a:lnTo>
                <a:lnTo>
                  <a:pt x="0" y="1446736"/>
                </a:lnTo>
                <a:lnTo>
                  <a:pt x="0" y="0"/>
                </a:lnTo>
                <a:close/>
              </a:path>
            </a:pathLst>
          </a:custGeom>
          <a:blipFill>
            <a:blip r:embed="rId10"/>
            <a:stretch>
              <a:fillRect l="0" t="0" r="0" b="-100218"/>
            </a:stretch>
          </a:blipFill>
        </p:spPr>
      </p:sp>
      <p:sp>
        <p:nvSpPr>
          <p:cNvPr name="Freeform 10" id="10"/>
          <p:cNvSpPr/>
          <p:nvPr/>
        </p:nvSpPr>
        <p:spPr>
          <a:xfrm flipH="false" flipV="false" rot="-4110234">
            <a:off x="13937538" y="7446157"/>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9"/>
            <a:stretch>
              <a:fillRect l="0" t="0" r="0" b="0"/>
            </a:stretch>
          </a:blipFill>
        </p:spPr>
      </p:sp>
      <p:sp>
        <p:nvSpPr>
          <p:cNvPr name="Freeform 11" id="11"/>
          <p:cNvSpPr/>
          <p:nvPr/>
        </p:nvSpPr>
        <p:spPr>
          <a:xfrm flipH="false" flipV="false" rot="-326473">
            <a:off x="3402802" y="1864402"/>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877164" y="765941"/>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3" id="13"/>
          <p:cNvSpPr/>
          <p:nvPr/>
        </p:nvSpPr>
        <p:spPr>
          <a:xfrm flipH="false" flipV="false" rot="746098">
            <a:off x="15031653" y="1423419"/>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14"/>
            <a:stretch>
              <a:fillRect l="0" t="0" r="0" b="0"/>
            </a:stretch>
          </a:blipFill>
        </p:spPr>
      </p:sp>
      <p:sp>
        <p:nvSpPr>
          <p:cNvPr name="Freeform 14" id="14"/>
          <p:cNvSpPr/>
          <p:nvPr/>
        </p:nvSpPr>
        <p:spPr>
          <a:xfrm flipH="false" flipV="false" rot="0">
            <a:off x="884662" y="5986997"/>
            <a:ext cx="2283788" cy="2785699"/>
          </a:xfrm>
          <a:custGeom>
            <a:avLst/>
            <a:gdLst/>
            <a:ahLst/>
            <a:cxnLst/>
            <a:rect r="r" b="b" t="t" l="l"/>
            <a:pathLst>
              <a:path h="2785699" w="2283788">
                <a:moveTo>
                  <a:pt x="0" y="0"/>
                </a:moveTo>
                <a:lnTo>
                  <a:pt x="2283789" y="0"/>
                </a:lnTo>
                <a:lnTo>
                  <a:pt x="2283789" y="2785699"/>
                </a:lnTo>
                <a:lnTo>
                  <a:pt x="0" y="2785699"/>
                </a:lnTo>
                <a:lnTo>
                  <a:pt x="0" y="0"/>
                </a:lnTo>
                <a:close/>
              </a:path>
            </a:pathLst>
          </a:custGeom>
          <a:blipFill>
            <a:blip r:embed="rId15"/>
            <a:stretch>
              <a:fillRect l="0" t="0" r="0" b="0"/>
            </a:stretch>
          </a:blipFill>
        </p:spPr>
      </p:sp>
      <p:sp>
        <p:nvSpPr>
          <p:cNvPr name="Freeform 15" id="15"/>
          <p:cNvSpPr/>
          <p:nvPr/>
        </p:nvSpPr>
        <p:spPr>
          <a:xfrm flipH="false" flipV="false" rot="-720997">
            <a:off x="2376715" y="7151733"/>
            <a:ext cx="2369888" cy="2106567"/>
          </a:xfrm>
          <a:custGeom>
            <a:avLst/>
            <a:gdLst/>
            <a:ahLst/>
            <a:cxnLst/>
            <a:rect r="r" b="b" t="t" l="l"/>
            <a:pathLst>
              <a:path h="2106567" w="2369888">
                <a:moveTo>
                  <a:pt x="0" y="0"/>
                </a:moveTo>
                <a:lnTo>
                  <a:pt x="2369888" y="0"/>
                </a:lnTo>
                <a:lnTo>
                  <a:pt x="2369888" y="2106567"/>
                </a:lnTo>
                <a:lnTo>
                  <a:pt x="0" y="2106567"/>
                </a:lnTo>
                <a:lnTo>
                  <a:pt x="0" y="0"/>
                </a:lnTo>
                <a:close/>
              </a:path>
            </a:pathLst>
          </a:custGeom>
          <a:blipFill>
            <a:blip r:embed="rId16"/>
            <a:stretch>
              <a:fillRect l="0" t="0" r="0" b="0"/>
            </a:stretch>
          </a:blipFill>
        </p:spPr>
      </p:sp>
      <p:sp>
        <p:nvSpPr>
          <p:cNvPr name="TextBox 16" id="16"/>
          <p:cNvSpPr txBox="true"/>
          <p:nvPr/>
        </p:nvSpPr>
        <p:spPr>
          <a:xfrm rot="61868">
            <a:off x="3930890" y="4354887"/>
            <a:ext cx="12422420" cy="3635900"/>
          </a:xfrm>
          <a:prstGeom prst="rect">
            <a:avLst/>
          </a:prstGeom>
        </p:spPr>
        <p:txBody>
          <a:bodyPr anchor="t" rtlCol="false" tIns="0" lIns="0" bIns="0" rIns="0">
            <a:spAutoFit/>
          </a:bodyPr>
          <a:lstStyle/>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STUDENT NAME: M.Varshini</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REGISTER NO AND NMID: 212402501 and 138753E23A00D4690C3448F36A3FBF6A</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DEPORTMENT: BCA</a:t>
            </a:r>
          </a:p>
          <a:p>
            <a:pPr algn="just">
              <a:lnSpc>
                <a:spcPts val="5738"/>
              </a:lnSpc>
            </a:pPr>
            <a:r>
              <a:rPr lang="en-US" sz="5264" spc="131">
                <a:solidFill>
                  <a:srgbClr val="985941"/>
                </a:solidFill>
                <a:latin typeface="Noto Serif Ethiopic Condensed"/>
                <a:ea typeface="Noto Serif Ethiopic Condensed"/>
                <a:cs typeface="Noto Serif Ethiopic Condensed"/>
                <a:sym typeface="Noto Serif Ethiopic Condensed"/>
              </a:rPr>
              <a:t>COLLEGE: A.M.Jain College</a:t>
            </a:r>
          </a:p>
        </p:txBody>
      </p:sp>
      <p:sp>
        <p:nvSpPr>
          <p:cNvPr name="TextBox 17" id="17"/>
          <p:cNvSpPr txBox="true"/>
          <p:nvPr/>
        </p:nvSpPr>
        <p:spPr>
          <a:xfrm rot="-339664">
            <a:off x="2253352" y="2234776"/>
            <a:ext cx="9173278" cy="765176"/>
          </a:xfrm>
          <a:prstGeom prst="rect">
            <a:avLst/>
          </a:prstGeom>
        </p:spPr>
        <p:txBody>
          <a:bodyPr anchor="t" rtlCol="false" tIns="0" lIns="0" bIns="0" rIns="0">
            <a:spAutoFit/>
          </a:bodyPr>
          <a:lstStyle/>
          <a:p>
            <a:pPr algn="ctr">
              <a:lnSpc>
                <a:spcPts val="5000"/>
              </a:lnSpc>
            </a:pPr>
            <a:r>
              <a:rPr lang="en-US" b="true" sz="5000" spc="125">
                <a:solidFill>
                  <a:srgbClr val="7C8651"/>
                </a:solidFill>
                <a:latin typeface="Times New Roman Bold"/>
                <a:ea typeface="Times New Roman Bold"/>
                <a:cs typeface="Times New Roman Bold"/>
                <a:sym typeface="Times New Roman Bold"/>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0" y="1560070"/>
            <a:ext cx="9554882" cy="5015702"/>
          </a:xfrm>
          <a:custGeom>
            <a:avLst/>
            <a:gdLst/>
            <a:ahLst/>
            <a:cxnLst/>
            <a:rect r="r" b="b" t="t" l="l"/>
            <a:pathLst>
              <a:path h="5015702" w="9554882">
                <a:moveTo>
                  <a:pt x="0" y="0"/>
                </a:moveTo>
                <a:lnTo>
                  <a:pt x="9554882" y="0"/>
                </a:lnTo>
                <a:lnTo>
                  <a:pt x="9554882" y="5015702"/>
                </a:lnTo>
                <a:lnTo>
                  <a:pt x="0" y="5015702"/>
                </a:lnTo>
                <a:lnTo>
                  <a:pt x="0" y="0"/>
                </a:lnTo>
                <a:close/>
              </a:path>
            </a:pathLst>
          </a:custGeom>
          <a:blipFill>
            <a:blip r:embed="rId6"/>
            <a:stretch>
              <a:fillRect l="-6065" t="0" r="-2729" b="0"/>
            </a:stretch>
          </a:blipFill>
        </p:spPr>
      </p:sp>
      <p:sp>
        <p:nvSpPr>
          <p:cNvPr name="Freeform 6" id="6"/>
          <p:cNvSpPr/>
          <p:nvPr/>
        </p:nvSpPr>
        <p:spPr>
          <a:xfrm flipH="false" flipV="false" rot="0">
            <a:off x="229058" y="6836572"/>
            <a:ext cx="8342008" cy="3334670"/>
          </a:xfrm>
          <a:custGeom>
            <a:avLst/>
            <a:gdLst/>
            <a:ahLst/>
            <a:cxnLst/>
            <a:rect r="r" b="b" t="t" l="l"/>
            <a:pathLst>
              <a:path h="3334670" w="8342008">
                <a:moveTo>
                  <a:pt x="0" y="0"/>
                </a:moveTo>
                <a:lnTo>
                  <a:pt x="8342008" y="0"/>
                </a:lnTo>
                <a:lnTo>
                  <a:pt x="8342008" y="3334670"/>
                </a:lnTo>
                <a:lnTo>
                  <a:pt x="0" y="3334670"/>
                </a:lnTo>
                <a:lnTo>
                  <a:pt x="0" y="0"/>
                </a:lnTo>
                <a:close/>
              </a:path>
            </a:pathLst>
          </a:custGeom>
          <a:blipFill>
            <a:blip r:embed="rId7"/>
            <a:stretch>
              <a:fillRect l="-6725" t="0" r="-7309" b="-8046"/>
            </a:stretch>
          </a:blipFill>
        </p:spPr>
      </p:sp>
      <p:sp>
        <p:nvSpPr>
          <p:cNvPr name="Freeform 7" id="7"/>
          <p:cNvSpPr/>
          <p:nvPr/>
        </p:nvSpPr>
        <p:spPr>
          <a:xfrm flipH="false" flipV="false" rot="0">
            <a:off x="9554882" y="0"/>
            <a:ext cx="8733118" cy="4845415"/>
          </a:xfrm>
          <a:custGeom>
            <a:avLst/>
            <a:gdLst/>
            <a:ahLst/>
            <a:cxnLst/>
            <a:rect r="r" b="b" t="t" l="l"/>
            <a:pathLst>
              <a:path h="4845415" w="8733118">
                <a:moveTo>
                  <a:pt x="0" y="0"/>
                </a:moveTo>
                <a:lnTo>
                  <a:pt x="8733118" y="0"/>
                </a:lnTo>
                <a:lnTo>
                  <a:pt x="8733118" y="4845415"/>
                </a:lnTo>
                <a:lnTo>
                  <a:pt x="0" y="4845415"/>
                </a:lnTo>
                <a:lnTo>
                  <a:pt x="0" y="0"/>
                </a:lnTo>
                <a:close/>
              </a:path>
            </a:pathLst>
          </a:custGeom>
          <a:blipFill>
            <a:blip r:embed="rId8"/>
            <a:stretch>
              <a:fillRect l="-19997" t="0" r="-9409" b="0"/>
            </a:stretch>
          </a:blipFill>
        </p:spPr>
      </p:sp>
      <p:sp>
        <p:nvSpPr>
          <p:cNvPr name="Freeform 8" id="8"/>
          <p:cNvSpPr/>
          <p:nvPr/>
        </p:nvSpPr>
        <p:spPr>
          <a:xfrm flipH="false" flipV="false" rot="0">
            <a:off x="9135396" y="5317367"/>
            <a:ext cx="8963769" cy="4747771"/>
          </a:xfrm>
          <a:custGeom>
            <a:avLst/>
            <a:gdLst/>
            <a:ahLst/>
            <a:cxnLst/>
            <a:rect r="r" b="b" t="t" l="l"/>
            <a:pathLst>
              <a:path h="4747771" w="8963769">
                <a:moveTo>
                  <a:pt x="0" y="0"/>
                </a:moveTo>
                <a:lnTo>
                  <a:pt x="8963769" y="0"/>
                </a:lnTo>
                <a:lnTo>
                  <a:pt x="8963769" y="4747771"/>
                </a:lnTo>
                <a:lnTo>
                  <a:pt x="0" y="4747771"/>
                </a:lnTo>
                <a:lnTo>
                  <a:pt x="0" y="0"/>
                </a:lnTo>
                <a:close/>
              </a:path>
            </a:pathLst>
          </a:custGeom>
          <a:blipFill>
            <a:blip r:embed="rId9"/>
            <a:stretch>
              <a:fillRect l="-5405" t="0" r="0" b="0"/>
            </a:stretch>
          </a:blipFill>
        </p:spPr>
      </p:sp>
      <p:sp>
        <p:nvSpPr>
          <p:cNvPr name="Freeform 9" id="9"/>
          <p:cNvSpPr/>
          <p:nvPr/>
        </p:nvSpPr>
        <p:spPr>
          <a:xfrm flipH="true" flipV="true" rot="0">
            <a:off x="15597146" y="7691252"/>
            <a:ext cx="3324309" cy="3584161"/>
          </a:xfrm>
          <a:custGeom>
            <a:avLst/>
            <a:gdLst/>
            <a:ahLst/>
            <a:cxnLst/>
            <a:rect r="r" b="b" t="t" l="l"/>
            <a:pathLst>
              <a:path h="3584161" w="3324309">
                <a:moveTo>
                  <a:pt x="3324308" y="3584161"/>
                </a:moveTo>
                <a:lnTo>
                  <a:pt x="0" y="3584161"/>
                </a:lnTo>
                <a:lnTo>
                  <a:pt x="0" y="0"/>
                </a:lnTo>
                <a:lnTo>
                  <a:pt x="3324308" y="0"/>
                </a:lnTo>
                <a:lnTo>
                  <a:pt x="3324308" y="3584161"/>
                </a:lnTo>
                <a:close/>
              </a:path>
            </a:pathLst>
          </a:custGeom>
          <a:blipFill>
            <a:blip r:embed="rId10"/>
            <a:stretch>
              <a:fillRect l="0" t="0" r="0" b="0"/>
            </a:stretch>
          </a:blipFill>
        </p:spPr>
      </p:sp>
      <p:sp>
        <p:nvSpPr>
          <p:cNvPr name="Freeform 10" id="10"/>
          <p:cNvSpPr/>
          <p:nvPr/>
        </p:nvSpPr>
        <p:spPr>
          <a:xfrm flipH="true" flipV="true" rot="-5400000">
            <a:off x="15727071" y="-763380"/>
            <a:ext cx="3324309" cy="3584161"/>
          </a:xfrm>
          <a:custGeom>
            <a:avLst/>
            <a:gdLst/>
            <a:ahLst/>
            <a:cxnLst/>
            <a:rect r="r" b="b" t="t" l="l"/>
            <a:pathLst>
              <a:path h="3584161" w="3324309">
                <a:moveTo>
                  <a:pt x="3324309" y="3584160"/>
                </a:moveTo>
                <a:lnTo>
                  <a:pt x="0" y="3584160"/>
                </a:lnTo>
                <a:lnTo>
                  <a:pt x="0" y="0"/>
                </a:lnTo>
                <a:lnTo>
                  <a:pt x="3324309" y="0"/>
                </a:lnTo>
                <a:lnTo>
                  <a:pt x="3324309" y="3584160"/>
                </a:lnTo>
                <a:close/>
              </a:path>
            </a:pathLst>
          </a:custGeom>
          <a:blipFill>
            <a:blip r:embed="rId10"/>
            <a:stretch>
              <a:fillRect l="0" t="0" r="0" b="0"/>
            </a:stretch>
          </a:blipFill>
        </p:spPr>
      </p:sp>
      <p:sp>
        <p:nvSpPr>
          <p:cNvPr name="Freeform 11" id="11"/>
          <p:cNvSpPr/>
          <p:nvPr/>
        </p:nvSpPr>
        <p:spPr>
          <a:xfrm flipH="false" flipV="false" rot="919912">
            <a:off x="8120238" y="6346628"/>
            <a:ext cx="901657" cy="979889"/>
          </a:xfrm>
          <a:custGeom>
            <a:avLst/>
            <a:gdLst/>
            <a:ahLst/>
            <a:cxnLst/>
            <a:rect r="r" b="b" t="t" l="l"/>
            <a:pathLst>
              <a:path h="979889" w="901657">
                <a:moveTo>
                  <a:pt x="0" y="0"/>
                </a:moveTo>
                <a:lnTo>
                  <a:pt x="901657" y="0"/>
                </a:lnTo>
                <a:lnTo>
                  <a:pt x="901657" y="979889"/>
                </a:lnTo>
                <a:lnTo>
                  <a:pt x="0" y="979889"/>
                </a:lnTo>
                <a:lnTo>
                  <a:pt x="0" y="0"/>
                </a:lnTo>
                <a:close/>
              </a:path>
            </a:pathLst>
          </a:custGeom>
          <a:blipFill>
            <a:blip r:embed="rId11"/>
            <a:stretch>
              <a:fillRect l="0" t="0" r="0" b="0"/>
            </a:stretch>
          </a:blipFill>
        </p:spPr>
      </p:sp>
      <p:sp>
        <p:nvSpPr>
          <p:cNvPr name="Freeform 12" id="12"/>
          <p:cNvSpPr/>
          <p:nvPr/>
        </p:nvSpPr>
        <p:spPr>
          <a:xfrm flipH="false" flipV="false" rot="0">
            <a:off x="8333344" y="717209"/>
            <a:ext cx="1221538" cy="842861"/>
          </a:xfrm>
          <a:custGeom>
            <a:avLst/>
            <a:gdLst/>
            <a:ahLst/>
            <a:cxnLst/>
            <a:rect r="r" b="b" t="t" l="l"/>
            <a:pathLst>
              <a:path h="842861" w="1221538">
                <a:moveTo>
                  <a:pt x="0" y="0"/>
                </a:moveTo>
                <a:lnTo>
                  <a:pt x="1221538" y="0"/>
                </a:lnTo>
                <a:lnTo>
                  <a:pt x="1221538" y="842861"/>
                </a:lnTo>
                <a:lnTo>
                  <a:pt x="0" y="842861"/>
                </a:lnTo>
                <a:lnTo>
                  <a:pt x="0" y="0"/>
                </a:lnTo>
                <a:close/>
              </a:path>
            </a:pathLst>
          </a:custGeom>
          <a:blipFill>
            <a:blip r:embed="rId12"/>
            <a:stretch>
              <a:fillRect l="0" t="0" r="0" b="0"/>
            </a:stretch>
          </a:blipFill>
        </p:spPr>
      </p:sp>
      <p:sp>
        <p:nvSpPr>
          <p:cNvPr name="TextBox 13" id="13"/>
          <p:cNvSpPr txBox="true"/>
          <p:nvPr/>
        </p:nvSpPr>
        <p:spPr>
          <a:xfrm rot="0">
            <a:off x="970019" y="523961"/>
            <a:ext cx="7601047" cy="614679"/>
          </a:xfrm>
          <a:prstGeom prst="rect">
            <a:avLst/>
          </a:prstGeom>
        </p:spPr>
        <p:txBody>
          <a:bodyPr anchor="t" rtlCol="false" tIns="0" lIns="0" bIns="0" rIns="0">
            <a:spAutoFit/>
          </a:bodyPr>
          <a:lstStyle/>
          <a:p>
            <a:pPr algn="ctr">
              <a:lnSpc>
                <a:spcPts val="4199"/>
              </a:lnSpc>
              <a:spcBef>
                <a:spcPct val="0"/>
              </a:spcBef>
            </a:pPr>
            <a:r>
              <a:rPr lang="en-US" b="true" sz="4199" spc="104">
                <a:solidFill>
                  <a:srgbClr val="596428"/>
                </a:solidFill>
                <a:latin typeface="The Seasons Bold"/>
                <a:ea typeface="The Seasons Bold"/>
                <a:cs typeface="The Seasons Bold"/>
                <a:sym typeface="The Seasons Bold"/>
              </a:rPr>
              <a:t>RESULTS AND SCREENSHOTS</a:t>
            </a:r>
          </a:p>
        </p:txBody>
      </p:sp>
      <p:sp>
        <p:nvSpPr>
          <p:cNvPr name="Freeform 14" id="14"/>
          <p:cNvSpPr/>
          <p:nvPr/>
        </p:nvSpPr>
        <p:spPr>
          <a:xfrm flipH="false" flipV="false" rot="0">
            <a:off x="-133776" y="-25848"/>
            <a:ext cx="1221538" cy="842861"/>
          </a:xfrm>
          <a:custGeom>
            <a:avLst/>
            <a:gdLst/>
            <a:ahLst/>
            <a:cxnLst/>
            <a:rect r="r" b="b" t="t" l="l"/>
            <a:pathLst>
              <a:path h="842861" w="1221538">
                <a:moveTo>
                  <a:pt x="0" y="0"/>
                </a:moveTo>
                <a:lnTo>
                  <a:pt x="1221537" y="0"/>
                </a:lnTo>
                <a:lnTo>
                  <a:pt x="1221537" y="842860"/>
                </a:lnTo>
                <a:lnTo>
                  <a:pt x="0" y="842860"/>
                </a:lnTo>
                <a:lnTo>
                  <a:pt x="0" y="0"/>
                </a:lnTo>
                <a:close/>
              </a:path>
            </a:pathLst>
          </a:custGeom>
          <a:blipFill>
            <a:blip r:embed="rId12"/>
            <a:stretch>
              <a:fillRect l="0" t="0" r="0" b="0"/>
            </a:stretch>
          </a:blipFill>
        </p:spPr>
      </p:sp>
      <p:sp>
        <p:nvSpPr>
          <p:cNvPr name="Freeform 15" id="15"/>
          <p:cNvSpPr/>
          <p:nvPr/>
        </p:nvSpPr>
        <p:spPr>
          <a:xfrm flipH="false" flipV="false" rot="691104">
            <a:off x="17282941" y="4794856"/>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664586" y="7989404"/>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3165124" y="-4238932"/>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5476392">
            <a:off x="6314411" y="525597"/>
            <a:ext cx="8165656" cy="11171918"/>
          </a:xfrm>
          <a:custGeom>
            <a:avLst/>
            <a:gdLst/>
            <a:ahLst/>
            <a:cxnLst/>
            <a:rect r="r" b="b" t="t" l="l"/>
            <a:pathLst>
              <a:path h="11171918" w="8165656">
                <a:moveTo>
                  <a:pt x="0" y="0"/>
                </a:moveTo>
                <a:lnTo>
                  <a:pt x="8165657" y="0"/>
                </a:lnTo>
                <a:lnTo>
                  <a:pt x="8165657" y="11171918"/>
                </a:lnTo>
                <a:lnTo>
                  <a:pt x="0" y="11171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26473">
            <a:off x="120885" y="594224"/>
            <a:ext cx="7315200" cy="1515405"/>
          </a:xfrm>
          <a:custGeom>
            <a:avLst/>
            <a:gdLst/>
            <a:ahLst/>
            <a:cxnLst/>
            <a:rect r="r" b="b" t="t" l="l"/>
            <a:pathLst>
              <a:path h="1515405" w="7315200">
                <a:moveTo>
                  <a:pt x="0" y="0"/>
                </a:moveTo>
                <a:lnTo>
                  <a:pt x="7315200" y="0"/>
                </a:lnTo>
                <a:lnTo>
                  <a:pt x="7315200" y="1515404"/>
                </a:lnTo>
                <a:lnTo>
                  <a:pt x="0" y="15154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531752">
            <a:off x="5270764" y="-47181"/>
            <a:ext cx="1118667" cy="1544825"/>
          </a:xfrm>
          <a:custGeom>
            <a:avLst/>
            <a:gdLst/>
            <a:ahLst/>
            <a:cxnLst/>
            <a:rect r="r" b="b" t="t" l="l"/>
            <a:pathLst>
              <a:path h="1544825" w="1118667">
                <a:moveTo>
                  <a:pt x="1118667" y="0"/>
                </a:moveTo>
                <a:lnTo>
                  <a:pt x="0" y="0"/>
                </a:lnTo>
                <a:lnTo>
                  <a:pt x="0" y="1544826"/>
                </a:lnTo>
                <a:lnTo>
                  <a:pt x="1118667" y="1544826"/>
                </a:lnTo>
                <a:lnTo>
                  <a:pt x="1118667" y="0"/>
                </a:lnTo>
                <a:close/>
              </a:path>
            </a:pathLst>
          </a:custGeom>
          <a:blipFill>
            <a:blip r:embed="rId10"/>
            <a:stretch>
              <a:fillRect l="0" t="0" r="0" b="0"/>
            </a:stretch>
          </a:blipFill>
        </p:spPr>
      </p:sp>
      <p:sp>
        <p:nvSpPr>
          <p:cNvPr name="Freeform 9" id="9"/>
          <p:cNvSpPr/>
          <p:nvPr/>
        </p:nvSpPr>
        <p:spPr>
          <a:xfrm flipH="false" flipV="false" rot="-1037146">
            <a:off x="3832325" y="1882356"/>
            <a:ext cx="2193612" cy="803411"/>
          </a:xfrm>
          <a:custGeom>
            <a:avLst/>
            <a:gdLst/>
            <a:ahLst/>
            <a:cxnLst/>
            <a:rect r="r" b="b" t="t" l="l"/>
            <a:pathLst>
              <a:path h="803411" w="2193612">
                <a:moveTo>
                  <a:pt x="0" y="0"/>
                </a:moveTo>
                <a:lnTo>
                  <a:pt x="2193612" y="0"/>
                </a:lnTo>
                <a:lnTo>
                  <a:pt x="2193612" y="803410"/>
                </a:lnTo>
                <a:lnTo>
                  <a:pt x="0" y="803410"/>
                </a:lnTo>
                <a:lnTo>
                  <a:pt x="0" y="0"/>
                </a:lnTo>
                <a:close/>
              </a:path>
            </a:pathLst>
          </a:custGeom>
          <a:blipFill>
            <a:blip r:embed="rId11"/>
            <a:stretch>
              <a:fillRect l="0" t="0" r="0" b="0"/>
            </a:stretch>
          </a:blipFill>
        </p:spPr>
      </p:sp>
      <p:sp>
        <p:nvSpPr>
          <p:cNvPr name="Freeform 10" id="10"/>
          <p:cNvSpPr/>
          <p:nvPr/>
        </p:nvSpPr>
        <p:spPr>
          <a:xfrm flipH="false" flipV="false" rot="-783640">
            <a:off x="3072791" y="6660728"/>
            <a:ext cx="2283788" cy="2785699"/>
          </a:xfrm>
          <a:custGeom>
            <a:avLst/>
            <a:gdLst/>
            <a:ahLst/>
            <a:cxnLst/>
            <a:rect r="r" b="b" t="t" l="l"/>
            <a:pathLst>
              <a:path h="2785699" w="2283788">
                <a:moveTo>
                  <a:pt x="0" y="0"/>
                </a:moveTo>
                <a:lnTo>
                  <a:pt x="2283788" y="0"/>
                </a:lnTo>
                <a:lnTo>
                  <a:pt x="2283788" y="2785699"/>
                </a:lnTo>
                <a:lnTo>
                  <a:pt x="0" y="2785699"/>
                </a:lnTo>
                <a:lnTo>
                  <a:pt x="0" y="0"/>
                </a:lnTo>
                <a:close/>
              </a:path>
            </a:pathLst>
          </a:custGeom>
          <a:blipFill>
            <a:blip r:embed="rId12"/>
            <a:stretch>
              <a:fillRect l="0" t="0" r="0" b="0"/>
            </a:stretch>
          </a:blipFill>
        </p:spPr>
      </p:sp>
      <p:sp>
        <p:nvSpPr>
          <p:cNvPr name="TextBox 11" id="11"/>
          <p:cNvSpPr txBox="true"/>
          <p:nvPr/>
        </p:nvSpPr>
        <p:spPr>
          <a:xfrm rot="-339664">
            <a:off x="1083908" y="900512"/>
            <a:ext cx="7285459" cy="1289051"/>
          </a:xfrm>
          <a:prstGeom prst="rect">
            <a:avLst/>
          </a:prstGeom>
        </p:spPr>
        <p:txBody>
          <a:bodyPr anchor="t" rtlCol="false" tIns="0" lIns="0" bIns="0" rIns="0">
            <a:spAutoFit/>
          </a:bodyPr>
          <a:lstStyle/>
          <a:p>
            <a:pPr algn="l">
              <a:lnSpc>
                <a:spcPts val="5000"/>
              </a:lnSpc>
            </a:pPr>
            <a:r>
              <a:rPr lang="en-US" sz="5000" spc="125" b="true">
                <a:solidFill>
                  <a:srgbClr val="7C8651"/>
                </a:solidFill>
                <a:latin typeface="Mali Bold"/>
                <a:ea typeface="Mali Bold"/>
                <a:cs typeface="Mali Bold"/>
                <a:sym typeface="Mali Bold"/>
              </a:rPr>
              <a:t>CONCLUSION</a:t>
            </a:r>
          </a:p>
          <a:p>
            <a:pPr algn="l">
              <a:lnSpc>
                <a:spcPts val="5000"/>
              </a:lnSpc>
            </a:pPr>
          </a:p>
        </p:txBody>
      </p:sp>
      <p:sp>
        <p:nvSpPr>
          <p:cNvPr name="TextBox 12" id="12"/>
          <p:cNvSpPr txBox="true"/>
          <p:nvPr/>
        </p:nvSpPr>
        <p:spPr>
          <a:xfrm rot="-89676">
            <a:off x="5160232" y="3593116"/>
            <a:ext cx="10472773" cy="4989272"/>
          </a:xfrm>
          <a:prstGeom prst="rect">
            <a:avLst/>
          </a:prstGeom>
        </p:spPr>
        <p:txBody>
          <a:bodyPr anchor="t" rtlCol="false" tIns="0" lIns="0" bIns="0" rIns="0">
            <a:spAutoFit/>
          </a:bodyPr>
          <a:lstStyle/>
          <a:p>
            <a:pPr algn="ctr">
              <a:lnSpc>
                <a:spcPts val="4316"/>
              </a:lnSpc>
              <a:spcBef>
                <a:spcPct val="0"/>
              </a:spcBef>
            </a:pPr>
            <a:r>
              <a:rPr lang="en-US" sz="3960" spc="99">
                <a:solidFill>
                  <a:srgbClr val="E4C08E"/>
                </a:solidFill>
                <a:latin typeface="Copperplate Gothic 32 BC"/>
                <a:ea typeface="Copperplate Gothic 32 BC"/>
                <a:cs typeface="Copperplate Gothic 32 BC"/>
                <a:sym typeface="Copperplate Gothic 32 BC"/>
              </a:rPr>
              <a:t>M.VARSHINI IS A WEB DEVELOPER SKILLED IN HTML, CSS, AND JAVASCRIPT. SHE BUILDS RESPONSIVE, USER-FRIENDLY WEBSITES AND SHOWCASES HER WORK IN A CLEAN, MODERN PORTFOLIO. SHE IS OPEN TO FREELANCE PROJECTS AND CONTACTABLE THROUGH HER PORTFOLIO SITE.</a:t>
            </a:r>
          </a:p>
        </p:txBody>
      </p:sp>
      <p:sp>
        <p:nvSpPr>
          <p:cNvPr name="Freeform 13" id="13"/>
          <p:cNvSpPr/>
          <p:nvPr/>
        </p:nvSpPr>
        <p:spPr>
          <a:xfrm flipH="false" flipV="false" rot="0">
            <a:off x="13273133" y="480601"/>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EA47F"/>
        </a:solidFill>
      </p:bgPr>
    </p:bg>
    <p:spTree>
      <p:nvGrpSpPr>
        <p:cNvPr id="1" name=""/>
        <p:cNvGrpSpPr/>
        <p:nvPr/>
      </p:nvGrpSpPr>
      <p:grpSpPr>
        <a:xfrm>
          <a:off x="0" y="0"/>
          <a:ext cx="0" cy="0"/>
          <a:chOff x="0" y="0"/>
          <a:chExt cx="0" cy="0"/>
        </a:xfrm>
      </p:grpSpPr>
      <p:sp>
        <p:nvSpPr>
          <p:cNvPr name="Freeform 2" id="2"/>
          <p:cNvSpPr/>
          <p:nvPr/>
        </p:nvSpPr>
        <p:spPr>
          <a:xfrm flipH="false" flipV="false" rot="0">
            <a:off x="1736556" y="4923557"/>
            <a:ext cx="11138955" cy="2307528"/>
          </a:xfrm>
          <a:custGeom>
            <a:avLst/>
            <a:gdLst/>
            <a:ahLst/>
            <a:cxnLst/>
            <a:rect r="r" b="b" t="t" l="l"/>
            <a:pathLst>
              <a:path h="2307528" w="11138955">
                <a:moveTo>
                  <a:pt x="0" y="0"/>
                </a:moveTo>
                <a:lnTo>
                  <a:pt x="11138955" y="0"/>
                </a:lnTo>
                <a:lnTo>
                  <a:pt x="11138955" y="2307527"/>
                </a:lnTo>
                <a:lnTo>
                  <a:pt x="0" y="2307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82350"/>
            <a:ext cx="4309812" cy="4827692"/>
          </a:xfrm>
          <a:custGeom>
            <a:avLst/>
            <a:gdLst/>
            <a:ahLst/>
            <a:cxnLst/>
            <a:rect r="r" b="b" t="t" l="l"/>
            <a:pathLst>
              <a:path h="4827692" w="4309812">
                <a:moveTo>
                  <a:pt x="0" y="0"/>
                </a:moveTo>
                <a:lnTo>
                  <a:pt x="4309812" y="0"/>
                </a:lnTo>
                <a:lnTo>
                  <a:pt x="4309812" y="4827692"/>
                </a:lnTo>
                <a:lnTo>
                  <a:pt x="0" y="4827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58668" y="7602405"/>
            <a:ext cx="7315200" cy="3311791"/>
          </a:xfrm>
          <a:custGeom>
            <a:avLst/>
            <a:gdLst/>
            <a:ahLst/>
            <a:cxnLst/>
            <a:rect r="r" b="b" t="t" l="l"/>
            <a:pathLst>
              <a:path h="3311791" w="7315200">
                <a:moveTo>
                  <a:pt x="0" y="0"/>
                </a:moveTo>
                <a:lnTo>
                  <a:pt x="7315200" y="0"/>
                </a:lnTo>
                <a:lnTo>
                  <a:pt x="7315200" y="3311790"/>
                </a:lnTo>
                <a:lnTo>
                  <a:pt x="0" y="3311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231084"/>
            <a:ext cx="1681901" cy="3015601"/>
          </a:xfrm>
          <a:custGeom>
            <a:avLst/>
            <a:gdLst/>
            <a:ahLst/>
            <a:cxnLst/>
            <a:rect r="r" b="b" t="t" l="l"/>
            <a:pathLst>
              <a:path h="3015601" w="1681901">
                <a:moveTo>
                  <a:pt x="0" y="0"/>
                </a:moveTo>
                <a:lnTo>
                  <a:pt x="1681901" y="0"/>
                </a:lnTo>
                <a:lnTo>
                  <a:pt x="1681901" y="3015601"/>
                </a:lnTo>
                <a:lnTo>
                  <a:pt x="0" y="30156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321060" y="7231084"/>
            <a:ext cx="2316040" cy="2409404"/>
          </a:xfrm>
          <a:custGeom>
            <a:avLst/>
            <a:gdLst/>
            <a:ahLst/>
            <a:cxnLst/>
            <a:rect r="r" b="b" t="t" l="l"/>
            <a:pathLst>
              <a:path h="2409404" w="2316040">
                <a:moveTo>
                  <a:pt x="0" y="0"/>
                </a:moveTo>
                <a:lnTo>
                  <a:pt x="2316040" y="0"/>
                </a:lnTo>
                <a:lnTo>
                  <a:pt x="2316040" y="2409405"/>
                </a:lnTo>
                <a:lnTo>
                  <a:pt x="0" y="2409405"/>
                </a:lnTo>
                <a:lnTo>
                  <a:pt x="0" y="0"/>
                </a:lnTo>
                <a:close/>
              </a:path>
            </a:pathLst>
          </a:custGeom>
          <a:blipFill>
            <a:blip r:embed="rId10"/>
            <a:stretch>
              <a:fillRect l="0" t="0" r="0" b="0"/>
            </a:stretch>
          </a:blipFill>
        </p:spPr>
      </p:sp>
      <p:sp>
        <p:nvSpPr>
          <p:cNvPr name="Freeform 7" id="7"/>
          <p:cNvSpPr/>
          <p:nvPr/>
        </p:nvSpPr>
        <p:spPr>
          <a:xfrm flipH="false" flipV="false" rot="0">
            <a:off x="13293862" y="1867776"/>
            <a:ext cx="4848071" cy="6551447"/>
          </a:xfrm>
          <a:custGeom>
            <a:avLst/>
            <a:gdLst/>
            <a:ahLst/>
            <a:cxnLst/>
            <a:rect r="r" b="b" t="t" l="l"/>
            <a:pathLst>
              <a:path h="6551447" w="4848071">
                <a:moveTo>
                  <a:pt x="0" y="0"/>
                </a:moveTo>
                <a:lnTo>
                  <a:pt x="4848071" y="0"/>
                </a:lnTo>
                <a:lnTo>
                  <a:pt x="4848071" y="6551448"/>
                </a:lnTo>
                <a:lnTo>
                  <a:pt x="0" y="6551448"/>
                </a:lnTo>
                <a:lnTo>
                  <a:pt x="0" y="0"/>
                </a:lnTo>
                <a:close/>
              </a:path>
            </a:pathLst>
          </a:custGeom>
          <a:blipFill>
            <a:blip r:embed="rId11"/>
            <a:stretch>
              <a:fillRect l="0" t="0" r="0" b="0"/>
            </a:stretch>
          </a:blipFill>
        </p:spPr>
      </p:sp>
      <p:sp>
        <p:nvSpPr>
          <p:cNvPr name="TextBox 8" id="8"/>
          <p:cNvSpPr txBox="true"/>
          <p:nvPr/>
        </p:nvSpPr>
        <p:spPr>
          <a:xfrm rot="0">
            <a:off x="0" y="898100"/>
            <a:ext cx="5227172" cy="1033396"/>
          </a:xfrm>
          <a:prstGeom prst="rect">
            <a:avLst/>
          </a:prstGeom>
        </p:spPr>
        <p:txBody>
          <a:bodyPr anchor="t" rtlCol="false" tIns="0" lIns="0" bIns="0" rIns="0">
            <a:spAutoFit/>
          </a:bodyPr>
          <a:lstStyle/>
          <a:p>
            <a:pPr algn="l">
              <a:lnSpc>
                <a:spcPts val="7970"/>
              </a:lnSpc>
            </a:pPr>
            <a:r>
              <a:rPr lang="en-US" sz="5693" u="sng">
                <a:solidFill>
                  <a:srgbClr val="000000"/>
                </a:solidFill>
                <a:latin typeface="The Seasons"/>
                <a:ea typeface="The Seasons"/>
                <a:cs typeface="The Seasons"/>
                <a:sym typeface="The Seasons"/>
                <a:hlinkClick r:id="rId12" tooltip="https://github.com/24h247-glitch"/>
              </a:rPr>
              <a:t>G</a:t>
            </a:r>
            <a:r>
              <a:rPr lang="en-US" sz="5693" u="sng">
                <a:solidFill>
                  <a:srgbClr val="000000"/>
                </a:solidFill>
                <a:latin typeface="The Seasons"/>
                <a:ea typeface="The Seasons"/>
                <a:cs typeface="The Seasons"/>
                <a:sym typeface="The Seasons"/>
                <a:hlinkClick r:id="rId13" tooltip="https://github.com/24h247-glitch"/>
              </a:rPr>
              <a:t>ithub Link</a:t>
            </a:r>
          </a:p>
        </p:txBody>
      </p:sp>
      <p:sp>
        <p:nvSpPr>
          <p:cNvPr name="TextBox 9" id="9"/>
          <p:cNvSpPr txBox="true"/>
          <p:nvPr/>
        </p:nvSpPr>
        <p:spPr>
          <a:xfrm rot="0">
            <a:off x="12875511" y="8546348"/>
            <a:ext cx="4881513" cy="1537807"/>
          </a:xfrm>
          <a:prstGeom prst="rect">
            <a:avLst/>
          </a:prstGeom>
        </p:spPr>
        <p:txBody>
          <a:bodyPr anchor="t" rtlCol="false" tIns="0" lIns="0" bIns="0" rIns="0">
            <a:spAutoFit/>
          </a:bodyPr>
          <a:lstStyle/>
          <a:p>
            <a:pPr algn="l">
              <a:lnSpc>
                <a:spcPts val="11838"/>
              </a:lnSpc>
            </a:pPr>
            <a:r>
              <a:rPr lang="en-US" sz="8456">
                <a:solidFill>
                  <a:srgbClr val="000000"/>
                </a:solidFill>
                <a:latin typeface="The Seasons"/>
                <a:ea typeface="The Seasons"/>
                <a:cs typeface="The Seasons"/>
                <a:sym typeface="The Seasons"/>
              </a:rPr>
              <a:t>thank you</a:t>
            </a:r>
          </a:p>
        </p:txBody>
      </p:sp>
      <p:sp>
        <p:nvSpPr>
          <p:cNvPr name="TextBox 10" id="10"/>
          <p:cNvSpPr txBox="true"/>
          <p:nvPr/>
        </p:nvSpPr>
        <p:spPr>
          <a:xfrm rot="0">
            <a:off x="577668" y="5191125"/>
            <a:ext cx="12529889" cy="1514160"/>
          </a:xfrm>
          <a:prstGeom prst="rect">
            <a:avLst/>
          </a:prstGeom>
        </p:spPr>
        <p:txBody>
          <a:bodyPr anchor="t" rtlCol="false" tIns="0" lIns="0" bIns="0" rIns="0">
            <a:spAutoFit/>
          </a:bodyPr>
          <a:lstStyle/>
          <a:p>
            <a:pPr algn="ctr">
              <a:lnSpc>
                <a:spcPts val="5920"/>
              </a:lnSpc>
              <a:spcBef>
                <a:spcPct val="0"/>
              </a:spcBef>
            </a:pPr>
            <a:r>
              <a:rPr lang="en-US" sz="5432" spc="135">
                <a:solidFill>
                  <a:srgbClr val="000000"/>
                </a:solidFill>
                <a:latin typeface="Gagalin"/>
                <a:ea typeface="Gagalin"/>
                <a:cs typeface="Gagalin"/>
                <a:sym typeface="Gagalin"/>
              </a:rPr>
              <a:t>24h247-glitch/TNSDC-FWD-DigitalPortfolio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3438">
            <a:off x="4527557" y="2088176"/>
            <a:ext cx="11779738" cy="7804077"/>
          </a:xfrm>
          <a:custGeom>
            <a:avLst/>
            <a:gdLst/>
            <a:ahLst/>
            <a:cxnLst/>
            <a:rect r="r" b="b" t="t" l="l"/>
            <a:pathLst>
              <a:path h="7804077" w="11779738">
                <a:moveTo>
                  <a:pt x="0" y="0"/>
                </a:moveTo>
                <a:lnTo>
                  <a:pt x="11779738" y="0"/>
                </a:lnTo>
                <a:lnTo>
                  <a:pt x="11779738" y="7804077"/>
                </a:lnTo>
                <a:lnTo>
                  <a:pt x="0" y="780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7"/>
            <a:stretch>
              <a:fillRect l="0" t="0" r="0" b="0"/>
            </a:stretch>
          </a:blipFill>
        </p:spPr>
      </p:sp>
      <p:sp>
        <p:nvSpPr>
          <p:cNvPr name="Freeform 6" id="6"/>
          <p:cNvSpPr/>
          <p:nvPr/>
        </p:nvSpPr>
        <p:spPr>
          <a:xfrm flipH="true" flipV="true" rot="-4288013">
            <a:off x="8983671" y="872186"/>
            <a:ext cx="1170494" cy="2572649"/>
          </a:xfrm>
          <a:custGeom>
            <a:avLst/>
            <a:gdLst/>
            <a:ahLst/>
            <a:cxnLst/>
            <a:rect r="r" b="b" t="t" l="l"/>
            <a:pathLst>
              <a:path h="2572649" w="1170494">
                <a:moveTo>
                  <a:pt x="1170494" y="2572649"/>
                </a:moveTo>
                <a:lnTo>
                  <a:pt x="0" y="2572649"/>
                </a:lnTo>
                <a:lnTo>
                  <a:pt x="0" y="0"/>
                </a:lnTo>
                <a:lnTo>
                  <a:pt x="1170494" y="0"/>
                </a:lnTo>
                <a:lnTo>
                  <a:pt x="1170494" y="2572649"/>
                </a:lnTo>
                <a:close/>
              </a:path>
            </a:pathLst>
          </a:custGeom>
          <a:blipFill>
            <a:blip r:embed="rId8"/>
            <a:stretch>
              <a:fillRect l="0" t="0" r="0" b="0"/>
            </a:stretch>
          </a:blipFill>
        </p:spPr>
      </p:sp>
      <p:sp>
        <p:nvSpPr>
          <p:cNvPr name="Freeform 7" id="7"/>
          <p:cNvSpPr/>
          <p:nvPr/>
        </p:nvSpPr>
        <p:spPr>
          <a:xfrm flipH="false" flipV="false" rot="-222560">
            <a:off x="1074405" y="1127591"/>
            <a:ext cx="8084182" cy="1674706"/>
          </a:xfrm>
          <a:custGeom>
            <a:avLst/>
            <a:gdLst/>
            <a:ahLst/>
            <a:cxnLst/>
            <a:rect r="r" b="b" t="t" l="l"/>
            <a:pathLst>
              <a:path h="1674706" w="8084182">
                <a:moveTo>
                  <a:pt x="0" y="0"/>
                </a:moveTo>
                <a:lnTo>
                  <a:pt x="8084182" y="0"/>
                </a:lnTo>
                <a:lnTo>
                  <a:pt x="8084182" y="1674706"/>
                </a:lnTo>
                <a:lnTo>
                  <a:pt x="0" y="1674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19779">
            <a:off x="14272299" y="7820650"/>
            <a:ext cx="2838189" cy="1958350"/>
          </a:xfrm>
          <a:custGeom>
            <a:avLst/>
            <a:gdLst/>
            <a:ahLst/>
            <a:cxnLst/>
            <a:rect r="r" b="b" t="t" l="l"/>
            <a:pathLst>
              <a:path h="1958350" w="2838189">
                <a:moveTo>
                  <a:pt x="0" y="0"/>
                </a:moveTo>
                <a:lnTo>
                  <a:pt x="2838190" y="0"/>
                </a:lnTo>
                <a:lnTo>
                  <a:pt x="2838190" y="1958350"/>
                </a:lnTo>
                <a:lnTo>
                  <a:pt x="0" y="1958350"/>
                </a:lnTo>
                <a:lnTo>
                  <a:pt x="0" y="0"/>
                </a:lnTo>
                <a:close/>
              </a:path>
            </a:pathLst>
          </a:custGeom>
          <a:blipFill>
            <a:blip r:embed="rId11"/>
            <a:stretch>
              <a:fillRect l="0" t="0" r="0" b="0"/>
            </a:stretch>
          </a:blipFill>
        </p:spPr>
      </p:sp>
      <p:sp>
        <p:nvSpPr>
          <p:cNvPr name="Freeform 9" id="9"/>
          <p:cNvSpPr/>
          <p:nvPr/>
        </p:nvSpPr>
        <p:spPr>
          <a:xfrm flipH="false" flipV="false" rot="-309634">
            <a:off x="14990803" y="6061870"/>
            <a:ext cx="2536918" cy="3094459"/>
          </a:xfrm>
          <a:custGeom>
            <a:avLst/>
            <a:gdLst/>
            <a:ahLst/>
            <a:cxnLst/>
            <a:rect r="r" b="b" t="t" l="l"/>
            <a:pathLst>
              <a:path h="3094459" w="2536918">
                <a:moveTo>
                  <a:pt x="0" y="0"/>
                </a:moveTo>
                <a:lnTo>
                  <a:pt x="2536918" y="0"/>
                </a:lnTo>
                <a:lnTo>
                  <a:pt x="2536918" y="3094459"/>
                </a:lnTo>
                <a:lnTo>
                  <a:pt x="0" y="3094459"/>
                </a:lnTo>
                <a:lnTo>
                  <a:pt x="0" y="0"/>
                </a:lnTo>
                <a:close/>
              </a:path>
            </a:pathLst>
          </a:custGeom>
          <a:blipFill>
            <a:blip r:embed="rId12"/>
            <a:stretch>
              <a:fillRect l="0" t="0" r="0" b="0"/>
            </a:stretch>
          </a:blipFill>
        </p:spPr>
      </p:sp>
      <p:sp>
        <p:nvSpPr>
          <p:cNvPr name="TextBox 10" id="10"/>
          <p:cNvSpPr txBox="true"/>
          <p:nvPr/>
        </p:nvSpPr>
        <p:spPr>
          <a:xfrm rot="-226354">
            <a:off x="697258" y="1327607"/>
            <a:ext cx="8839101" cy="1280799"/>
          </a:xfrm>
          <a:prstGeom prst="rect">
            <a:avLst/>
          </a:prstGeom>
        </p:spPr>
        <p:txBody>
          <a:bodyPr anchor="t" rtlCol="false" tIns="0" lIns="0" bIns="0" rIns="0">
            <a:spAutoFit/>
          </a:bodyPr>
          <a:lstStyle/>
          <a:p>
            <a:pPr algn="ctr">
              <a:lnSpc>
                <a:spcPts val="9265"/>
              </a:lnSpc>
            </a:pPr>
            <a:r>
              <a:rPr lang="en-US" sz="8500" spc="212">
                <a:solidFill>
                  <a:srgbClr val="985941"/>
                </a:solidFill>
                <a:latin typeface="Scripter"/>
                <a:ea typeface="Scripter"/>
                <a:cs typeface="Scripter"/>
                <a:sym typeface="Scripter"/>
              </a:rPr>
              <a:t>PROJECT TITLE</a:t>
            </a:r>
          </a:p>
        </p:txBody>
      </p:sp>
      <p:sp>
        <p:nvSpPr>
          <p:cNvPr name="Freeform 11" id="11"/>
          <p:cNvSpPr/>
          <p:nvPr/>
        </p:nvSpPr>
        <p:spPr>
          <a:xfrm flipH="false" flipV="false" rot="-517808">
            <a:off x="1519854" y="3964501"/>
            <a:ext cx="3422665" cy="4043335"/>
          </a:xfrm>
          <a:custGeom>
            <a:avLst/>
            <a:gdLst/>
            <a:ahLst/>
            <a:cxnLst/>
            <a:rect r="r" b="b" t="t" l="l"/>
            <a:pathLst>
              <a:path h="4043335" w="3422665">
                <a:moveTo>
                  <a:pt x="0" y="0"/>
                </a:moveTo>
                <a:lnTo>
                  <a:pt x="3422664" y="0"/>
                </a:lnTo>
                <a:lnTo>
                  <a:pt x="3422664" y="4043335"/>
                </a:lnTo>
                <a:lnTo>
                  <a:pt x="0" y="4043335"/>
                </a:lnTo>
                <a:lnTo>
                  <a:pt x="0" y="0"/>
                </a:lnTo>
                <a:close/>
              </a:path>
            </a:pathLst>
          </a:custGeom>
          <a:blipFill>
            <a:blip r:embed="rId13"/>
            <a:stretch>
              <a:fillRect l="-11073" t="0" r="-66238" b="0"/>
            </a:stretch>
          </a:blipFill>
          <a:ln w="114300" cap="rnd">
            <a:solidFill>
              <a:srgbClr val="7C8651"/>
            </a:solidFill>
            <a:prstDash val="solid"/>
            <a:round/>
          </a:ln>
        </p:spPr>
      </p:sp>
      <p:sp>
        <p:nvSpPr>
          <p:cNvPr name="Freeform 12" id="12"/>
          <p:cNvSpPr/>
          <p:nvPr/>
        </p:nvSpPr>
        <p:spPr>
          <a:xfrm flipH="false" flipV="false" rot="-734804">
            <a:off x="798467" y="6477037"/>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4"/>
            <a:stretch>
              <a:fillRect l="0" t="0" r="0" b="0"/>
            </a:stretch>
          </a:blipFill>
        </p:spPr>
      </p:sp>
      <p:sp>
        <p:nvSpPr>
          <p:cNvPr name="TextBox 13" id="13"/>
          <p:cNvSpPr txBox="true"/>
          <p:nvPr/>
        </p:nvSpPr>
        <p:spPr>
          <a:xfrm rot="0">
            <a:off x="2851226" y="5453082"/>
            <a:ext cx="14318921" cy="844112"/>
          </a:xfrm>
          <a:prstGeom prst="rect">
            <a:avLst/>
          </a:prstGeom>
        </p:spPr>
        <p:txBody>
          <a:bodyPr anchor="t" rtlCol="false" tIns="0" lIns="0" bIns="0" rIns="0">
            <a:spAutoFit/>
          </a:bodyPr>
          <a:lstStyle/>
          <a:p>
            <a:pPr algn="ctr">
              <a:lnSpc>
                <a:spcPts val="5732"/>
              </a:lnSpc>
              <a:spcBef>
                <a:spcPct val="0"/>
              </a:spcBef>
            </a:pPr>
            <a:r>
              <a:rPr lang="en-US" b="true" sz="5732" spc="143">
                <a:solidFill>
                  <a:srgbClr val="596428"/>
                </a:solidFill>
                <a:latin typeface="The Seasons Bold"/>
                <a:ea typeface="The Seasons Bold"/>
                <a:cs typeface="The Seasons Bold"/>
                <a:sym typeface="The Seasons Bold"/>
              </a:rPr>
              <a:t>Web Developer 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false" rot="-75578">
            <a:off x="5005995" y="2572868"/>
            <a:ext cx="6018129" cy="6686811"/>
          </a:xfrm>
          <a:custGeom>
            <a:avLst/>
            <a:gdLst/>
            <a:ahLst/>
            <a:cxnLst/>
            <a:rect r="r" b="b" t="t" l="l"/>
            <a:pathLst>
              <a:path h="6686811" w="6018129">
                <a:moveTo>
                  <a:pt x="0" y="0"/>
                </a:moveTo>
                <a:lnTo>
                  <a:pt x="6018129" y="0"/>
                </a:lnTo>
                <a:lnTo>
                  <a:pt x="6018129" y="6686810"/>
                </a:lnTo>
                <a:lnTo>
                  <a:pt x="0" y="6686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90051" y="7424464"/>
            <a:ext cx="2702635" cy="2239809"/>
          </a:xfrm>
          <a:custGeom>
            <a:avLst/>
            <a:gdLst/>
            <a:ahLst/>
            <a:cxnLst/>
            <a:rect r="r" b="b" t="t" l="l"/>
            <a:pathLst>
              <a:path h="2239809" w="2702635">
                <a:moveTo>
                  <a:pt x="0" y="0"/>
                </a:moveTo>
                <a:lnTo>
                  <a:pt x="2702635" y="0"/>
                </a:lnTo>
                <a:lnTo>
                  <a:pt x="2702635" y="2239809"/>
                </a:lnTo>
                <a:lnTo>
                  <a:pt x="0" y="2239809"/>
                </a:lnTo>
                <a:lnTo>
                  <a:pt x="0" y="0"/>
                </a:lnTo>
                <a:close/>
              </a:path>
            </a:pathLst>
          </a:custGeom>
          <a:blipFill>
            <a:blip r:embed="rId8"/>
            <a:stretch>
              <a:fillRect l="0" t="0" r="0" b="0"/>
            </a:stretch>
          </a:blipFill>
        </p:spPr>
      </p:sp>
      <p:sp>
        <p:nvSpPr>
          <p:cNvPr name="Freeform 7" id="7"/>
          <p:cNvSpPr/>
          <p:nvPr/>
        </p:nvSpPr>
        <p:spPr>
          <a:xfrm flipH="false" flipV="false" rot="920178">
            <a:off x="13248566" y="2060181"/>
            <a:ext cx="2482970" cy="2297047"/>
          </a:xfrm>
          <a:custGeom>
            <a:avLst/>
            <a:gdLst/>
            <a:ahLst/>
            <a:cxnLst/>
            <a:rect r="r" b="b" t="t" l="l"/>
            <a:pathLst>
              <a:path h="2297047" w="2482970">
                <a:moveTo>
                  <a:pt x="0" y="0"/>
                </a:moveTo>
                <a:lnTo>
                  <a:pt x="2482970" y="0"/>
                </a:lnTo>
                <a:lnTo>
                  <a:pt x="2482970" y="2297048"/>
                </a:lnTo>
                <a:lnTo>
                  <a:pt x="0" y="2297048"/>
                </a:lnTo>
                <a:lnTo>
                  <a:pt x="0" y="0"/>
                </a:lnTo>
                <a:close/>
              </a:path>
            </a:pathLst>
          </a:custGeom>
          <a:blipFill>
            <a:blip r:embed="rId9"/>
            <a:stretch>
              <a:fillRect l="0" t="0" r="0" b="0"/>
            </a:stretch>
          </a:blipFill>
        </p:spPr>
      </p:sp>
      <p:sp>
        <p:nvSpPr>
          <p:cNvPr name="Freeform 8" id="8"/>
          <p:cNvSpPr/>
          <p:nvPr/>
        </p:nvSpPr>
        <p:spPr>
          <a:xfrm flipH="false" flipV="false" rot="-1396149">
            <a:off x="782427" y="8577186"/>
            <a:ext cx="3349209" cy="1025132"/>
          </a:xfrm>
          <a:custGeom>
            <a:avLst/>
            <a:gdLst/>
            <a:ahLst/>
            <a:cxnLst/>
            <a:rect r="r" b="b" t="t" l="l"/>
            <a:pathLst>
              <a:path h="1025132" w="3349209">
                <a:moveTo>
                  <a:pt x="0" y="0"/>
                </a:moveTo>
                <a:lnTo>
                  <a:pt x="3349208" y="0"/>
                </a:lnTo>
                <a:lnTo>
                  <a:pt x="3349208" y="1025132"/>
                </a:lnTo>
                <a:lnTo>
                  <a:pt x="0" y="10251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95986">
            <a:off x="11477507" y="7517421"/>
            <a:ext cx="1702876" cy="1479374"/>
          </a:xfrm>
          <a:custGeom>
            <a:avLst/>
            <a:gdLst/>
            <a:ahLst/>
            <a:cxnLst/>
            <a:rect r="r" b="b" t="t" l="l"/>
            <a:pathLst>
              <a:path h="1479374" w="1702876">
                <a:moveTo>
                  <a:pt x="0" y="0"/>
                </a:moveTo>
                <a:lnTo>
                  <a:pt x="1702876" y="0"/>
                </a:lnTo>
                <a:lnTo>
                  <a:pt x="1702876" y="1479374"/>
                </a:lnTo>
                <a:lnTo>
                  <a:pt x="0" y="1479374"/>
                </a:lnTo>
                <a:lnTo>
                  <a:pt x="0" y="0"/>
                </a:lnTo>
                <a:close/>
              </a:path>
            </a:pathLst>
          </a:custGeom>
          <a:blipFill>
            <a:blip r:embed="rId12"/>
            <a:stretch>
              <a:fillRect l="0" t="0" r="0" b="0"/>
            </a:stretch>
          </a:blipFill>
        </p:spPr>
      </p:sp>
      <p:sp>
        <p:nvSpPr>
          <p:cNvPr name="Freeform 10" id="10"/>
          <p:cNvSpPr/>
          <p:nvPr/>
        </p:nvSpPr>
        <p:spPr>
          <a:xfrm flipH="false" flipV="false" rot="606078">
            <a:off x="13876487" y="2493249"/>
            <a:ext cx="1526577" cy="1430911"/>
          </a:xfrm>
          <a:custGeom>
            <a:avLst/>
            <a:gdLst/>
            <a:ahLst/>
            <a:cxnLst/>
            <a:rect r="r" b="b" t="t" l="l"/>
            <a:pathLst>
              <a:path h="1430911" w="1526577">
                <a:moveTo>
                  <a:pt x="0" y="0"/>
                </a:moveTo>
                <a:lnTo>
                  <a:pt x="1526577" y="0"/>
                </a:lnTo>
                <a:lnTo>
                  <a:pt x="1526577" y="1430912"/>
                </a:lnTo>
                <a:lnTo>
                  <a:pt x="0" y="1430912"/>
                </a:lnTo>
                <a:lnTo>
                  <a:pt x="0" y="0"/>
                </a:lnTo>
                <a:close/>
              </a:path>
            </a:pathLst>
          </a:custGeom>
          <a:blipFill>
            <a:blip r:embed="rId13"/>
            <a:stretch>
              <a:fillRect l="0" t="0" r="0" b="0"/>
            </a:stretch>
          </a:blipFill>
        </p:spPr>
      </p:sp>
      <p:sp>
        <p:nvSpPr>
          <p:cNvPr name="Freeform 11" id="11"/>
          <p:cNvSpPr/>
          <p:nvPr/>
        </p:nvSpPr>
        <p:spPr>
          <a:xfrm flipH="false" flipV="false" rot="-6442624">
            <a:off x="10603390" y="6821346"/>
            <a:ext cx="1589490" cy="1206238"/>
          </a:xfrm>
          <a:custGeom>
            <a:avLst/>
            <a:gdLst/>
            <a:ahLst/>
            <a:cxnLst/>
            <a:rect r="r" b="b" t="t" l="l"/>
            <a:pathLst>
              <a:path h="1206238" w="1589490">
                <a:moveTo>
                  <a:pt x="0" y="0"/>
                </a:moveTo>
                <a:lnTo>
                  <a:pt x="1589490" y="0"/>
                </a:lnTo>
                <a:lnTo>
                  <a:pt x="1589490" y="1206237"/>
                </a:lnTo>
                <a:lnTo>
                  <a:pt x="0" y="1206237"/>
                </a:lnTo>
                <a:lnTo>
                  <a:pt x="0" y="0"/>
                </a:lnTo>
                <a:close/>
              </a:path>
            </a:pathLst>
          </a:custGeom>
          <a:blipFill>
            <a:blip r:embed="rId14"/>
            <a:stretch>
              <a:fillRect l="0" t="0" r="0" b="0"/>
            </a:stretch>
          </a:blipFill>
        </p:spPr>
      </p:sp>
      <p:sp>
        <p:nvSpPr>
          <p:cNvPr name="Freeform 12" id="12"/>
          <p:cNvSpPr/>
          <p:nvPr/>
        </p:nvSpPr>
        <p:spPr>
          <a:xfrm flipH="false" flipV="true" rot="-301428">
            <a:off x="4493124" y="1870749"/>
            <a:ext cx="1669919" cy="1267274"/>
          </a:xfrm>
          <a:custGeom>
            <a:avLst/>
            <a:gdLst/>
            <a:ahLst/>
            <a:cxnLst/>
            <a:rect r="r" b="b" t="t" l="l"/>
            <a:pathLst>
              <a:path h="1267274" w="1669919">
                <a:moveTo>
                  <a:pt x="0" y="1267273"/>
                </a:moveTo>
                <a:lnTo>
                  <a:pt x="1669919" y="1267273"/>
                </a:lnTo>
                <a:lnTo>
                  <a:pt x="1669919" y="0"/>
                </a:lnTo>
                <a:lnTo>
                  <a:pt x="0" y="0"/>
                </a:lnTo>
                <a:lnTo>
                  <a:pt x="0" y="1267273"/>
                </a:lnTo>
                <a:close/>
              </a:path>
            </a:pathLst>
          </a:custGeom>
          <a:blipFill>
            <a:blip r:embed="rId14"/>
            <a:stretch>
              <a:fillRect l="0" t="0" r="0" b="0"/>
            </a:stretch>
          </a:blipFill>
        </p:spPr>
      </p:sp>
      <p:sp>
        <p:nvSpPr>
          <p:cNvPr name="Freeform 13" id="13"/>
          <p:cNvSpPr/>
          <p:nvPr/>
        </p:nvSpPr>
        <p:spPr>
          <a:xfrm flipH="false" flipV="false" rot="0">
            <a:off x="1897698" y="1194753"/>
            <a:ext cx="1118667" cy="1544825"/>
          </a:xfrm>
          <a:custGeom>
            <a:avLst/>
            <a:gdLst/>
            <a:ahLst/>
            <a:cxnLst/>
            <a:rect r="r" b="b" t="t" l="l"/>
            <a:pathLst>
              <a:path h="1544825" w="1118667">
                <a:moveTo>
                  <a:pt x="0" y="0"/>
                </a:moveTo>
                <a:lnTo>
                  <a:pt x="1118666" y="0"/>
                </a:lnTo>
                <a:lnTo>
                  <a:pt x="1118666" y="1544825"/>
                </a:lnTo>
                <a:lnTo>
                  <a:pt x="0" y="1544825"/>
                </a:lnTo>
                <a:lnTo>
                  <a:pt x="0" y="0"/>
                </a:lnTo>
                <a:close/>
              </a:path>
            </a:pathLst>
          </a:custGeom>
          <a:blipFill>
            <a:blip r:embed="rId15"/>
            <a:stretch>
              <a:fillRect l="0" t="0" r="0" b="0"/>
            </a:stretch>
          </a:blipFill>
        </p:spPr>
      </p:sp>
      <p:sp>
        <p:nvSpPr>
          <p:cNvPr name="TextBox 14" id="14"/>
          <p:cNvSpPr txBox="true"/>
          <p:nvPr/>
        </p:nvSpPr>
        <p:spPr>
          <a:xfrm rot="-226354">
            <a:off x="2265189" y="1180317"/>
            <a:ext cx="4351937" cy="976630"/>
          </a:xfrm>
          <a:prstGeom prst="rect">
            <a:avLst/>
          </a:prstGeom>
        </p:spPr>
        <p:txBody>
          <a:bodyPr anchor="t" rtlCol="false" tIns="0" lIns="0" bIns="0" rIns="0">
            <a:spAutoFit/>
          </a:bodyPr>
          <a:lstStyle/>
          <a:p>
            <a:pPr algn="ctr">
              <a:lnSpc>
                <a:spcPts val="7085"/>
              </a:lnSpc>
            </a:pPr>
            <a:r>
              <a:rPr lang="en-US" sz="6500" spc="162">
                <a:solidFill>
                  <a:srgbClr val="985941"/>
                </a:solidFill>
                <a:latin typeface="Scripter"/>
                <a:ea typeface="Scripter"/>
                <a:cs typeface="Scripter"/>
                <a:sym typeface="Scripter"/>
              </a:rPr>
              <a:t>agenda</a:t>
            </a:r>
          </a:p>
        </p:txBody>
      </p:sp>
      <p:sp>
        <p:nvSpPr>
          <p:cNvPr name="TextBox 15" id="15"/>
          <p:cNvSpPr txBox="true"/>
          <p:nvPr/>
        </p:nvSpPr>
        <p:spPr>
          <a:xfrm rot="0">
            <a:off x="4933224" y="4275957"/>
            <a:ext cx="5600402" cy="3681368"/>
          </a:xfrm>
          <a:prstGeom prst="rect">
            <a:avLst/>
          </a:prstGeom>
        </p:spPr>
        <p:txBody>
          <a:bodyPr anchor="t" rtlCol="false" tIns="0" lIns="0" bIns="0" rIns="0">
            <a:spAutoFit/>
          </a:bodyPr>
          <a:lstStyle/>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Problem Statement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Project Overview</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End Users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Tools and Technologies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Portfolio design and Layout</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Features and Functionality</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Results and Screenshots</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Conclusion</a:t>
            </a:r>
          </a:p>
          <a:p>
            <a:pPr algn="l" marL="687801" indent="-343900" lvl="1">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836823">
            <a:off x="13956877" y="7606487"/>
            <a:ext cx="5287894" cy="4708021"/>
          </a:xfrm>
          <a:custGeom>
            <a:avLst/>
            <a:gdLst/>
            <a:ahLst/>
            <a:cxnLst/>
            <a:rect r="r" b="b" t="t" l="l"/>
            <a:pathLst>
              <a:path h="4708021" w="5287894">
                <a:moveTo>
                  <a:pt x="0" y="0"/>
                </a:moveTo>
                <a:lnTo>
                  <a:pt x="5287894" y="0"/>
                </a:lnTo>
                <a:lnTo>
                  <a:pt x="5287894" y="4708021"/>
                </a:lnTo>
                <a:lnTo>
                  <a:pt x="0" y="4708021"/>
                </a:lnTo>
                <a:lnTo>
                  <a:pt x="0" y="0"/>
                </a:lnTo>
                <a:close/>
              </a:path>
            </a:pathLst>
          </a:custGeom>
          <a:blipFill>
            <a:blip r:embed="rId5"/>
            <a:stretch>
              <a:fillRect l="0" t="0" r="0" b="0"/>
            </a:stretch>
          </a:blipFill>
        </p:spPr>
      </p:sp>
      <p:sp>
        <p:nvSpPr>
          <p:cNvPr name="Freeform 5" id="5"/>
          <p:cNvSpPr/>
          <p:nvPr/>
        </p:nvSpPr>
        <p:spPr>
          <a:xfrm flipH="false" flipV="false" rot="725507">
            <a:off x="-1499049" y="5623760"/>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6"/>
            <a:stretch>
              <a:fillRect l="0" t="0" r="0" b="0"/>
            </a:stretch>
          </a:blipFill>
        </p:spPr>
      </p:sp>
      <p:sp>
        <p:nvSpPr>
          <p:cNvPr name="Freeform 6" id="6"/>
          <p:cNvSpPr/>
          <p:nvPr/>
        </p:nvSpPr>
        <p:spPr>
          <a:xfrm flipH="false" flipV="true" rot="0">
            <a:off x="-1209603" y="-1151305"/>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7" id="7"/>
          <p:cNvSpPr/>
          <p:nvPr/>
        </p:nvSpPr>
        <p:spPr>
          <a:xfrm flipH="false" flipV="true" rot="4547771">
            <a:off x="7075804" y="837163"/>
            <a:ext cx="1285812" cy="2826107"/>
          </a:xfrm>
          <a:custGeom>
            <a:avLst/>
            <a:gdLst/>
            <a:ahLst/>
            <a:cxnLst/>
            <a:rect r="r" b="b" t="t" l="l"/>
            <a:pathLst>
              <a:path h="2826107" w="1285812">
                <a:moveTo>
                  <a:pt x="0" y="2826107"/>
                </a:moveTo>
                <a:lnTo>
                  <a:pt x="1285811" y="2826107"/>
                </a:lnTo>
                <a:lnTo>
                  <a:pt x="1285811" y="0"/>
                </a:lnTo>
                <a:lnTo>
                  <a:pt x="0" y="0"/>
                </a:lnTo>
                <a:lnTo>
                  <a:pt x="0" y="2826107"/>
                </a:lnTo>
                <a:close/>
              </a:path>
            </a:pathLst>
          </a:custGeom>
          <a:blipFill>
            <a:blip r:embed="rId7"/>
            <a:stretch>
              <a:fillRect l="0" t="0" r="0" b="0"/>
            </a:stretch>
          </a:blipFill>
        </p:spPr>
      </p:sp>
      <p:sp>
        <p:nvSpPr>
          <p:cNvPr name="Freeform 8" id="8"/>
          <p:cNvSpPr/>
          <p:nvPr/>
        </p:nvSpPr>
        <p:spPr>
          <a:xfrm flipH="false" flipV="false" rot="127718">
            <a:off x="2513286" y="1005240"/>
            <a:ext cx="7315200" cy="1702447"/>
          </a:xfrm>
          <a:custGeom>
            <a:avLst/>
            <a:gdLst/>
            <a:ahLst/>
            <a:cxnLst/>
            <a:rect r="r" b="b" t="t" l="l"/>
            <a:pathLst>
              <a:path h="1702447" w="7315200">
                <a:moveTo>
                  <a:pt x="0" y="0"/>
                </a:moveTo>
                <a:lnTo>
                  <a:pt x="7315200" y="0"/>
                </a:lnTo>
                <a:lnTo>
                  <a:pt x="7315200" y="1702447"/>
                </a:lnTo>
                <a:lnTo>
                  <a:pt x="0" y="1702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14932">
            <a:off x="1689711" y="2531686"/>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7148192">
            <a:off x="1872123" y="2377930"/>
            <a:ext cx="998738" cy="1767677"/>
          </a:xfrm>
          <a:custGeom>
            <a:avLst/>
            <a:gdLst/>
            <a:ahLst/>
            <a:cxnLst/>
            <a:rect r="r" b="b" t="t" l="l"/>
            <a:pathLst>
              <a:path h="1767677" w="998738">
                <a:moveTo>
                  <a:pt x="0" y="0"/>
                </a:moveTo>
                <a:lnTo>
                  <a:pt x="998738" y="0"/>
                </a:lnTo>
                <a:lnTo>
                  <a:pt x="998738" y="1767677"/>
                </a:lnTo>
                <a:lnTo>
                  <a:pt x="0" y="1767677"/>
                </a:lnTo>
                <a:lnTo>
                  <a:pt x="0" y="0"/>
                </a:lnTo>
                <a:close/>
              </a:path>
            </a:pathLst>
          </a:custGeom>
          <a:blipFill>
            <a:blip r:embed="rId12"/>
            <a:stretch>
              <a:fillRect l="0" t="0" r="0" b="0"/>
            </a:stretch>
          </a:blipFill>
        </p:spPr>
      </p:sp>
      <p:sp>
        <p:nvSpPr>
          <p:cNvPr name="Freeform 11" id="11"/>
          <p:cNvSpPr/>
          <p:nvPr/>
        </p:nvSpPr>
        <p:spPr>
          <a:xfrm flipH="false" flipV="false" rot="4802472">
            <a:off x="1817423" y="7964947"/>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Freeform 12" id="12"/>
          <p:cNvSpPr/>
          <p:nvPr/>
        </p:nvSpPr>
        <p:spPr>
          <a:xfrm flipH="false" flipV="false" rot="5528511">
            <a:off x="15428689" y="3076908"/>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13"/>
            <a:stretch>
              <a:fillRect l="0" t="0" r="0" b="0"/>
            </a:stretch>
          </a:blipFill>
        </p:spPr>
      </p:sp>
      <p:sp>
        <p:nvSpPr>
          <p:cNvPr name="TextBox 13" id="13"/>
          <p:cNvSpPr txBox="true"/>
          <p:nvPr/>
        </p:nvSpPr>
        <p:spPr>
          <a:xfrm rot="124886">
            <a:off x="2377858" y="1490132"/>
            <a:ext cx="7373387" cy="484504"/>
          </a:xfrm>
          <a:prstGeom prst="rect">
            <a:avLst/>
          </a:prstGeom>
        </p:spPr>
        <p:txBody>
          <a:bodyPr anchor="t" rtlCol="false" tIns="0" lIns="0" bIns="0" rIns="0">
            <a:spAutoFit/>
          </a:bodyPr>
          <a:lstStyle/>
          <a:p>
            <a:pPr algn="ctr">
              <a:lnSpc>
                <a:spcPts val="3699"/>
              </a:lnSpc>
              <a:spcBef>
                <a:spcPct val="0"/>
              </a:spcBef>
            </a:pPr>
            <a:r>
              <a:rPr lang="en-US" b="true" sz="3699" spc="92">
                <a:solidFill>
                  <a:srgbClr val="5A5950"/>
                </a:solidFill>
                <a:latin typeface="Mali Bold"/>
                <a:ea typeface="Mali Bold"/>
                <a:cs typeface="Mali Bold"/>
                <a:sym typeface="Mali Bold"/>
              </a:rPr>
              <a:t> PROBLEM STATEMENT</a:t>
            </a:r>
          </a:p>
        </p:txBody>
      </p:sp>
      <p:sp>
        <p:nvSpPr>
          <p:cNvPr name="Freeform 14" id="14"/>
          <p:cNvSpPr/>
          <p:nvPr/>
        </p:nvSpPr>
        <p:spPr>
          <a:xfrm flipH="false" flipV="false" rot="114932">
            <a:off x="8180424" y="2835747"/>
            <a:ext cx="8292936" cy="7765204"/>
          </a:xfrm>
          <a:custGeom>
            <a:avLst/>
            <a:gdLst/>
            <a:ahLst/>
            <a:cxnLst/>
            <a:rect r="r" b="b" t="t" l="l"/>
            <a:pathLst>
              <a:path h="7765204" w="8292936">
                <a:moveTo>
                  <a:pt x="0" y="0"/>
                </a:moveTo>
                <a:lnTo>
                  <a:pt x="8292936" y="0"/>
                </a:lnTo>
                <a:lnTo>
                  <a:pt x="8292936" y="7765203"/>
                </a:lnTo>
                <a:lnTo>
                  <a:pt x="0" y="7765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75098">
            <a:off x="2514816" y="5287411"/>
            <a:ext cx="12833556" cy="2134809"/>
          </a:xfrm>
          <a:prstGeom prst="rect">
            <a:avLst/>
          </a:prstGeom>
        </p:spPr>
        <p:txBody>
          <a:bodyPr anchor="t" rtlCol="false" tIns="0" lIns="0" bIns="0" rIns="0">
            <a:spAutoFit/>
          </a:bodyPr>
          <a:lstStyle/>
          <a:p>
            <a:pPr algn="ctr">
              <a:lnSpc>
                <a:spcPts val="3297"/>
              </a:lnSpc>
              <a:spcBef>
                <a:spcPct val="0"/>
              </a:spcBef>
            </a:pPr>
            <a:r>
              <a:rPr lang="en-US" b="true" sz="3297" spc="82">
                <a:solidFill>
                  <a:srgbClr val="7C8651"/>
                </a:solidFill>
                <a:latin typeface="The Seasons Bold"/>
                <a:ea typeface="The Seasons Bold"/>
                <a:cs typeface="The Seasons Bold"/>
                <a:sym typeface="The Seasons Bold"/>
              </a:rPr>
              <a:t>THE PROBLEM STATEMENT IS TO CREATE A RESPONSIVE PERSONAL PORTFOLIO WEBSITE FOR A WEB DEVELOPER NAMED M.VARSHINI THAT SHOWCASES SKILLS, PROJECTS, AND CONTACT INFORMATION WITH AN INTERACTIVE NAVIGATION MENU AND SMOOTH USER EXPERIENCE.</a:t>
            </a:r>
          </a:p>
        </p:txBody>
      </p:sp>
      <p:sp>
        <p:nvSpPr>
          <p:cNvPr name="Freeform 16" id="16"/>
          <p:cNvSpPr/>
          <p:nvPr/>
        </p:nvSpPr>
        <p:spPr>
          <a:xfrm flipH="false" flipV="false" rot="-10602385">
            <a:off x="13018613" y="1372776"/>
            <a:ext cx="3324309" cy="3584161"/>
          </a:xfrm>
          <a:custGeom>
            <a:avLst/>
            <a:gdLst/>
            <a:ahLst/>
            <a:cxnLst/>
            <a:rect r="r" b="b" t="t" l="l"/>
            <a:pathLst>
              <a:path h="3584161" w="3324309">
                <a:moveTo>
                  <a:pt x="0" y="0"/>
                </a:moveTo>
                <a:lnTo>
                  <a:pt x="3324309" y="0"/>
                </a:lnTo>
                <a:lnTo>
                  <a:pt x="3324309" y="3584160"/>
                </a:lnTo>
                <a:lnTo>
                  <a:pt x="0" y="3584160"/>
                </a:lnTo>
                <a:lnTo>
                  <a:pt x="0" y="0"/>
                </a:lnTo>
                <a:close/>
              </a:path>
            </a:pathLst>
          </a:custGeom>
          <a:blipFill>
            <a:blip r:embed="rId14"/>
            <a:stretch>
              <a:fillRect l="0" t="0" r="0" b="0"/>
            </a:stretch>
          </a:blipFill>
        </p:spPr>
      </p:sp>
      <p:sp>
        <p:nvSpPr>
          <p:cNvPr name="Freeform 17" id="17"/>
          <p:cNvSpPr/>
          <p:nvPr/>
        </p:nvSpPr>
        <p:spPr>
          <a:xfrm flipH="false" flipV="false" rot="0">
            <a:off x="7687973" y="2250216"/>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55131">
            <a:off x="1165933" y="-1385181"/>
            <a:ext cx="6153435" cy="5331496"/>
          </a:xfrm>
          <a:custGeom>
            <a:avLst/>
            <a:gdLst/>
            <a:ahLst/>
            <a:cxnLst/>
            <a:rect r="r" b="b" t="t" l="l"/>
            <a:pathLst>
              <a:path h="5331496" w="6153435">
                <a:moveTo>
                  <a:pt x="0" y="0"/>
                </a:moveTo>
                <a:lnTo>
                  <a:pt x="6153435" y="0"/>
                </a:lnTo>
                <a:lnTo>
                  <a:pt x="6153435" y="5331496"/>
                </a:lnTo>
                <a:lnTo>
                  <a:pt x="0" y="5331496"/>
                </a:lnTo>
                <a:lnTo>
                  <a:pt x="0" y="0"/>
                </a:lnTo>
                <a:close/>
              </a:path>
            </a:pathLst>
          </a:custGeom>
          <a:blipFill>
            <a:blip r:embed="rId6"/>
            <a:stretch>
              <a:fillRect l="0" t="0" r="0" b="0"/>
            </a:stretch>
          </a:blipFill>
        </p:spPr>
      </p:sp>
      <p:sp>
        <p:nvSpPr>
          <p:cNvPr name="Freeform 6" id="6"/>
          <p:cNvSpPr/>
          <p:nvPr/>
        </p:nvSpPr>
        <p:spPr>
          <a:xfrm flipH="false" flipV="false" rot="737413">
            <a:off x="6287924" y="1743559"/>
            <a:ext cx="1603817" cy="1603817"/>
          </a:xfrm>
          <a:custGeom>
            <a:avLst/>
            <a:gdLst/>
            <a:ahLst/>
            <a:cxnLst/>
            <a:rect r="r" b="b" t="t" l="l"/>
            <a:pathLst>
              <a:path h="1603817" w="1603817">
                <a:moveTo>
                  <a:pt x="0" y="0"/>
                </a:moveTo>
                <a:lnTo>
                  <a:pt x="1603817" y="0"/>
                </a:lnTo>
                <a:lnTo>
                  <a:pt x="1603817" y="1603817"/>
                </a:lnTo>
                <a:lnTo>
                  <a:pt x="0" y="1603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83967" y="1068729"/>
            <a:ext cx="1045022" cy="1045022"/>
          </a:xfrm>
          <a:custGeom>
            <a:avLst/>
            <a:gdLst/>
            <a:ahLst/>
            <a:cxnLst/>
            <a:rect r="r" b="b" t="t" l="l"/>
            <a:pathLst>
              <a:path h="1045022" w="1045022">
                <a:moveTo>
                  <a:pt x="0" y="0"/>
                </a:moveTo>
                <a:lnTo>
                  <a:pt x="1045022" y="0"/>
                </a:lnTo>
                <a:lnTo>
                  <a:pt x="1045022" y="1045021"/>
                </a:lnTo>
                <a:lnTo>
                  <a:pt x="0" y="1045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24237">
            <a:off x="2855396" y="3385645"/>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78966">
            <a:off x="8001276" y="3871603"/>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044060" y="3238433"/>
            <a:ext cx="1466190" cy="1593404"/>
          </a:xfrm>
          <a:custGeom>
            <a:avLst/>
            <a:gdLst/>
            <a:ahLst/>
            <a:cxnLst/>
            <a:rect r="r" b="b" t="t" l="l"/>
            <a:pathLst>
              <a:path h="1593404" w="1466190">
                <a:moveTo>
                  <a:pt x="0" y="0"/>
                </a:moveTo>
                <a:lnTo>
                  <a:pt x="1466191" y="0"/>
                </a:lnTo>
                <a:lnTo>
                  <a:pt x="1466191" y="1593404"/>
                </a:lnTo>
                <a:lnTo>
                  <a:pt x="0" y="1593404"/>
                </a:lnTo>
                <a:lnTo>
                  <a:pt x="0" y="0"/>
                </a:lnTo>
                <a:close/>
              </a:path>
            </a:pathLst>
          </a:custGeom>
          <a:blipFill>
            <a:blip r:embed="rId13"/>
            <a:stretch>
              <a:fillRect l="0" t="0" r="0" b="0"/>
            </a:stretch>
          </a:blipFill>
        </p:spPr>
      </p:sp>
      <p:sp>
        <p:nvSpPr>
          <p:cNvPr name="Freeform 11" id="11"/>
          <p:cNvSpPr/>
          <p:nvPr/>
        </p:nvSpPr>
        <p:spPr>
          <a:xfrm flipH="false" flipV="false" rot="1150308">
            <a:off x="13375718" y="3465049"/>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13"/>
            <a:stretch>
              <a:fillRect l="0" t="0" r="0" b="0"/>
            </a:stretch>
          </a:blipFill>
        </p:spPr>
      </p:sp>
      <p:sp>
        <p:nvSpPr>
          <p:cNvPr name="Freeform 12" id="12"/>
          <p:cNvSpPr/>
          <p:nvPr/>
        </p:nvSpPr>
        <p:spPr>
          <a:xfrm flipH="false" flipV="false" rot="-1106413">
            <a:off x="874649" y="6829346"/>
            <a:ext cx="2914767" cy="2532204"/>
          </a:xfrm>
          <a:custGeom>
            <a:avLst/>
            <a:gdLst/>
            <a:ahLst/>
            <a:cxnLst/>
            <a:rect r="r" b="b" t="t" l="l"/>
            <a:pathLst>
              <a:path h="2532204" w="2914767">
                <a:moveTo>
                  <a:pt x="0" y="0"/>
                </a:moveTo>
                <a:lnTo>
                  <a:pt x="2914767" y="0"/>
                </a:lnTo>
                <a:lnTo>
                  <a:pt x="2914767" y="2532204"/>
                </a:lnTo>
                <a:lnTo>
                  <a:pt x="0" y="2532204"/>
                </a:lnTo>
                <a:lnTo>
                  <a:pt x="0" y="0"/>
                </a:lnTo>
                <a:close/>
              </a:path>
            </a:pathLst>
          </a:custGeom>
          <a:blipFill>
            <a:blip r:embed="rId14"/>
            <a:stretch>
              <a:fillRect l="0" t="0" r="0" b="0"/>
            </a:stretch>
          </a:blipFill>
        </p:spPr>
      </p:sp>
      <p:sp>
        <p:nvSpPr>
          <p:cNvPr name="TextBox 13" id="13"/>
          <p:cNvSpPr txBox="true"/>
          <p:nvPr/>
        </p:nvSpPr>
        <p:spPr>
          <a:xfrm rot="-206003">
            <a:off x="1331641" y="653894"/>
            <a:ext cx="6118721" cy="2126740"/>
          </a:xfrm>
          <a:prstGeom prst="rect">
            <a:avLst/>
          </a:prstGeom>
        </p:spPr>
        <p:txBody>
          <a:bodyPr anchor="t" rtlCol="false" tIns="0" lIns="0" bIns="0" rIns="0">
            <a:spAutoFit/>
          </a:bodyPr>
          <a:lstStyle/>
          <a:p>
            <a:pPr algn="ctr">
              <a:lnSpc>
                <a:spcPts val="7988"/>
              </a:lnSpc>
            </a:pPr>
            <a:r>
              <a:rPr lang="en-US" sz="7328" spc="183">
                <a:solidFill>
                  <a:srgbClr val="F7F5E9"/>
                </a:solidFill>
                <a:latin typeface="Scripter"/>
                <a:ea typeface="Scripter"/>
                <a:cs typeface="Scripter"/>
                <a:sym typeface="Scripter"/>
              </a:rPr>
              <a:t>PROJECT OVERVIEW</a:t>
            </a:r>
          </a:p>
        </p:txBody>
      </p:sp>
      <p:sp>
        <p:nvSpPr>
          <p:cNvPr name="TextBox 14" id="14"/>
          <p:cNvSpPr txBox="true"/>
          <p:nvPr/>
        </p:nvSpPr>
        <p:spPr>
          <a:xfrm rot="141861">
            <a:off x="3456999" y="4792452"/>
            <a:ext cx="9814901" cy="3827569"/>
          </a:xfrm>
          <a:prstGeom prst="rect">
            <a:avLst/>
          </a:prstGeom>
        </p:spPr>
        <p:txBody>
          <a:bodyPr anchor="t" rtlCol="false" tIns="0" lIns="0" bIns="0" rIns="0">
            <a:spAutoFit/>
          </a:bodyPr>
          <a:lstStyle/>
          <a:p>
            <a:pPr algn="ctr">
              <a:lnSpc>
                <a:spcPts val="3691"/>
              </a:lnSpc>
              <a:spcBef>
                <a:spcPct val="0"/>
              </a:spcBef>
            </a:pPr>
            <a:r>
              <a:rPr lang="en-US" b="true" sz="3691" spc="92">
                <a:solidFill>
                  <a:srgbClr val="985941"/>
                </a:solidFill>
                <a:latin typeface="Times New Roman Bold"/>
                <a:ea typeface="Times New Roman Bold"/>
                <a:cs typeface="Times New Roman Bold"/>
                <a:sym typeface="Times New Roman Bold"/>
              </a:rPr>
              <a:t>This project is a responsive personal portfolio website for M. Varshini, showcasing her skills in HTML5, CSS3, and JavaScript. It highlights a modern e-commerce project, includes a functional contact form, and features smooth scrolling, a mobile-friendly menu, and interactive elements for an engaging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8058771" y="4668729"/>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true" rot="0">
            <a:off x="10033658" y="2650993"/>
            <a:ext cx="4647109" cy="3851291"/>
          </a:xfrm>
          <a:custGeom>
            <a:avLst/>
            <a:gdLst/>
            <a:ahLst/>
            <a:cxnLst/>
            <a:rect r="r" b="b" t="t" l="l"/>
            <a:pathLst>
              <a:path h="3851291" w="4647109">
                <a:moveTo>
                  <a:pt x="0" y="3851291"/>
                </a:moveTo>
                <a:lnTo>
                  <a:pt x="4647109" y="3851291"/>
                </a:lnTo>
                <a:lnTo>
                  <a:pt x="4647109" y="0"/>
                </a:lnTo>
                <a:lnTo>
                  <a:pt x="0" y="0"/>
                </a:lnTo>
                <a:lnTo>
                  <a:pt x="0" y="3851291"/>
                </a:lnTo>
                <a:close/>
              </a:path>
            </a:pathLst>
          </a:custGeom>
          <a:blipFill>
            <a:blip r:embed="rId6"/>
            <a:stretch>
              <a:fillRect l="0" t="0" r="0" b="0"/>
            </a:stretch>
          </a:blipFill>
        </p:spPr>
      </p:sp>
      <p:sp>
        <p:nvSpPr>
          <p:cNvPr name="Freeform 6" id="6"/>
          <p:cNvSpPr/>
          <p:nvPr/>
        </p:nvSpPr>
        <p:spPr>
          <a:xfrm flipH="false" flipV="false" rot="143316">
            <a:off x="4089877" y="3228312"/>
            <a:ext cx="9883691" cy="6547945"/>
          </a:xfrm>
          <a:custGeom>
            <a:avLst/>
            <a:gdLst/>
            <a:ahLst/>
            <a:cxnLst/>
            <a:rect r="r" b="b" t="t" l="l"/>
            <a:pathLst>
              <a:path h="6547945" w="9883691">
                <a:moveTo>
                  <a:pt x="0" y="0"/>
                </a:moveTo>
                <a:lnTo>
                  <a:pt x="9883691" y="0"/>
                </a:lnTo>
                <a:lnTo>
                  <a:pt x="9883691" y="6547945"/>
                </a:lnTo>
                <a:lnTo>
                  <a:pt x="0" y="6547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77238">
            <a:off x="570560" y="742943"/>
            <a:ext cx="8832543" cy="2804332"/>
          </a:xfrm>
          <a:custGeom>
            <a:avLst/>
            <a:gdLst/>
            <a:ahLst/>
            <a:cxnLst/>
            <a:rect r="r" b="b" t="t" l="l"/>
            <a:pathLst>
              <a:path h="2804332" w="8832543">
                <a:moveTo>
                  <a:pt x="0" y="0"/>
                </a:moveTo>
                <a:lnTo>
                  <a:pt x="8832542" y="0"/>
                </a:lnTo>
                <a:lnTo>
                  <a:pt x="8832542" y="2804332"/>
                </a:lnTo>
                <a:lnTo>
                  <a:pt x="0" y="28043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625042">
            <a:off x="628598" y="2881821"/>
            <a:ext cx="2738292" cy="2030851"/>
          </a:xfrm>
          <a:custGeom>
            <a:avLst/>
            <a:gdLst/>
            <a:ahLst/>
            <a:cxnLst/>
            <a:rect r="r" b="b" t="t" l="l"/>
            <a:pathLst>
              <a:path h="2030851" w="2738292">
                <a:moveTo>
                  <a:pt x="2738292" y="0"/>
                </a:moveTo>
                <a:lnTo>
                  <a:pt x="0" y="0"/>
                </a:lnTo>
                <a:lnTo>
                  <a:pt x="0" y="2030851"/>
                </a:lnTo>
                <a:lnTo>
                  <a:pt x="2738292" y="2030851"/>
                </a:lnTo>
                <a:lnTo>
                  <a:pt x="2738292" y="0"/>
                </a:lnTo>
                <a:close/>
              </a:path>
            </a:pathLst>
          </a:custGeom>
          <a:blipFill>
            <a:blip r:embed="rId11">
              <a:extLst>
                <a:ext uri="{96DAC541-7B7A-43D3-8B79-37D633B846F1}">
                  <asvg:svgBlip xmlns:asvg="http://schemas.microsoft.com/office/drawing/2016/SVG/main" r:embed="rId12"/>
                </a:ext>
              </a:extLst>
            </a:blip>
            <a:stretch>
              <a:fillRect l="0" t="-12525" r="0" b="0"/>
            </a:stretch>
          </a:blipFill>
        </p:spPr>
      </p:sp>
      <p:sp>
        <p:nvSpPr>
          <p:cNvPr name="Freeform 9" id="9"/>
          <p:cNvSpPr/>
          <p:nvPr/>
        </p:nvSpPr>
        <p:spPr>
          <a:xfrm flipH="false" flipV="false" rot="264663">
            <a:off x="12962184" y="324965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24575">
            <a:off x="3783233" y="5553684"/>
            <a:ext cx="1010527" cy="1046685"/>
          </a:xfrm>
          <a:custGeom>
            <a:avLst/>
            <a:gdLst/>
            <a:ahLst/>
            <a:cxnLst/>
            <a:rect r="r" b="b" t="t" l="l"/>
            <a:pathLst>
              <a:path h="1046685" w="1010527">
                <a:moveTo>
                  <a:pt x="0" y="0"/>
                </a:moveTo>
                <a:lnTo>
                  <a:pt x="1010528" y="0"/>
                </a:lnTo>
                <a:lnTo>
                  <a:pt x="1010528"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543964">
            <a:off x="12924786" y="8709515"/>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836823">
            <a:off x="13956877" y="7663165"/>
            <a:ext cx="5287894" cy="4708021"/>
          </a:xfrm>
          <a:custGeom>
            <a:avLst/>
            <a:gdLst/>
            <a:ahLst/>
            <a:cxnLst/>
            <a:rect r="r" b="b" t="t" l="l"/>
            <a:pathLst>
              <a:path h="4708021" w="5287894">
                <a:moveTo>
                  <a:pt x="0" y="0"/>
                </a:moveTo>
                <a:lnTo>
                  <a:pt x="5287894" y="0"/>
                </a:lnTo>
                <a:lnTo>
                  <a:pt x="5287894" y="4708020"/>
                </a:lnTo>
                <a:lnTo>
                  <a:pt x="0" y="4708020"/>
                </a:lnTo>
                <a:lnTo>
                  <a:pt x="0" y="0"/>
                </a:lnTo>
                <a:close/>
              </a:path>
            </a:pathLst>
          </a:custGeom>
          <a:blipFill>
            <a:blip r:embed="rId15"/>
            <a:stretch>
              <a:fillRect l="0" t="0" r="0" b="0"/>
            </a:stretch>
          </a:blipFill>
        </p:spPr>
      </p:sp>
      <p:sp>
        <p:nvSpPr>
          <p:cNvPr name="Freeform 13" id="13"/>
          <p:cNvSpPr/>
          <p:nvPr/>
        </p:nvSpPr>
        <p:spPr>
          <a:xfrm flipH="false" flipV="false" rot="-554910">
            <a:off x="1718063" y="6301816"/>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14" id="14"/>
          <p:cNvSpPr/>
          <p:nvPr/>
        </p:nvSpPr>
        <p:spPr>
          <a:xfrm flipH="false" flipV="false" rot="0">
            <a:off x="7278889" y="82788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TextBox 15" id="15"/>
          <p:cNvSpPr txBox="true"/>
          <p:nvPr/>
        </p:nvSpPr>
        <p:spPr>
          <a:xfrm rot="-211986">
            <a:off x="2040024" y="1365867"/>
            <a:ext cx="6040646" cy="1558485"/>
          </a:xfrm>
          <a:prstGeom prst="rect">
            <a:avLst/>
          </a:prstGeom>
        </p:spPr>
        <p:txBody>
          <a:bodyPr anchor="t" rtlCol="false" tIns="0" lIns="0" bIns="0" rIns="0">
            <a:spAutoFit/>
          </a:bodyPr>
          <a:lstStyle/>
          <a:p>
            <a:pPr algn="ctr">
              <a:lnSpc>
                <a:spcPts val="5853"/>
              </a:lnSpc>
            </a:pPr>
            <a:r>
              <a:rPr lang="en-US" sz="5370" spc="134">
                <a:solidFill>
                  <a:srgbClr val="985941"/>
                </a:solidFill>
                <a:latin typeface="Scripter"/>
                <a:ea typeface="Scripter"/>
                <a:cs typeface="Scripter"/>
                <a:sym typeface="Scripter"/>
              </a:rPr>
              <a:t>WHO ARE THE END USERS?</a:t>
            </a:r>
          </a:p>
        </p:txBody>
      </p:sp>
      <p:sp>
        <p:nvSpPr>
          <p:cNvPr name="TextBox 16" id="16"/>
          <p:cNvSpPr txBox="true"/>
          <p:nvPr/>
        </p:nvSpPr>
        <p:spPr>
          <a:xfrm rot="111704">
            <a:off x="4727191" y="4251568"/>
            <a:ext cx="8661726" cy="4841868"/>
          </a:xfrm>
          <a:prstGeom prst="rect">
            <a:avLst/>
          </a:prstGeom>
        </p:spPr>
        <p:txBody>
          <a:bodyPr anchor="t" rtlCol="false" tIns="0" lIns="0" bIns="0" rIns="0">
            <a:spAutoFit/>
          </a:bodyPr>
          <a:lstStyle/>
          <a:p>
            <a:pPr algn="ctr">
              <a:lnSpc>
                <a:spcPts val="3499"/>
              </a:lnSpc>
            </a:pPr>
            <a:r>
              <a:rPr lang="en-US" b="true" sz="3499" spc="87">
                <a:solidFill>
                  <a:srgbClr val="596428"/>
                </a:solidFill>
                <a:latin typeface="Mali Bold"/>
                <a:ea typeface="Mali Bold"/>
                <a:cs typeface="Mali Bold"/>
                <a:sym typeface="Mali Bold"/>
              </a:rPr>
              <a:t>THE END USERS OF THIS PORTFOLIO WEBSITE ARE POTENTIAL EMPLOYERS, FREELANCE CLIENTS, AND PROJECT COLLABORATORS WHO WANT TO LEARN ABOUT M.VARSHINI'S WEB DEVELOPMENT SKILLS, VIEW HER PROJECTS, AND CONTACT HER FOR WORK OPPORTUNITIES OR COLLABORATIONS</a:t>
            </a:r>
          </a:p>
        </p:txBody>
      </p:sp>
      <p:sp>
        <p:nvSpPr>
          <p:cNvPr name="Freeform 17" id="17"/>
          <p:cNvSpPr/>
          <p:nvPr/>
        </p:nvSpPr>
        <p:spPr>
          <a:xfrm flipH="false" flipV="false" rot="0">
            <a:off x="542261" y="8068549"/>
            <a:ext cx="2072405" cy="1429960"/>
          </a:xfrm>
          <a:custGeom>
            <a:avLst/>
            <a:gdLst/>
            <a:ahLst/>
            <a:cxnLst/>
            <a:rect r="r" b="b" t="t" l="l"/>
            <a:pathLst>
              <a:path h="1429960" w="2072405">
                <a:moveTo>
                  <a:pt x="0" y="0"/>
                </a:moveTo>
                <a:lnTo>
                  <a:pt x="2072405" y="0"/>
                </a:lnTo>
                <a:lnTo>
                  <a:pt x="2072405" y="1429959"/>
                </a:lnTo>
                <a:lnTo>
                  <a:pt x="0" y="1429959"/>
                </a:lnTo>
                <a:lnTo>
                  <a:pt x="0" y="0"/>
                </a:lnTo>
                <a:close/>
              </a:path>
            </a:pathLst>
          </a:custGeom>
          <a:blipFill>
            <a:blip r:embed="rId17"/>
            <a:stretch>
              <a:fillRect l="0" t="0" r="0" b="0"/>
            </a:stretch>
          </a:blipFill>
        </p:spPr>
      </p:sp>
      <p:sp>
        <p:nvSpPr>
          <p:cNvPr name="Freeform 18" id="18"/>
          <p:cNvSpPr/>
          <p:nvPr/>
        </p:nvSpPr>
        <p:spPr>
          <a:xfrm flipH="false" flipV="false" rot="0">
            <a:off x="12848633" y="1542869"/>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
        <p:nvSpPr>
          <p:cNvPr name="Freeform 19" id="19"/>
          <p:cNvSpPr/>
          <p:nvPr/>
        </p:nvSpPr>
        <p:spPr>
          <a:xfrm flipH="false" flipV="false" rot="-554910">
            <a:off x="15810887" y="3857027"/>
            <a:ext cx="2896826" cy="3533465"/>
          </a:xfrm>
          <a:custGeom>
            <a:avLst/>
            <a:gdLst/>
            <a:ahLst/>
            <a:cxnLst/>
            <a:rect r="r" b="b" t="t" l="l"/>
            <a:pathLst>
              <a:path h="3533465" w="2896826">
                <a:moveTo>
                  <a:pt x="0" y="0"/>
                </a:moveTo>
                <a:lnTo>
                  <a:pt x="2896826" y="0"/>
                </a:lnTo>
                <a:lnTo>
                  <a:pt x="2896826" y="3533465"/>
                </a:lnTo>
                <a:lnTo>
                  <a:pt x="0" y="3533465"/>
                </a:lnTo>
                <a:lnTo>
                  <a:pt x="0" y="0"/>
                </a:lnTo>
                <a:close/>
              </a:path>
            </a:pathLst>
          </a:custGeom>
          <a:blipFill>
            <a:blip r:embed="rId16"/>
            <a:stretch>
              <a:fillRect l="0" t="0" r="0" b="0"/>
            </a:stretch>
          </a:blipFill>
        </p:spPr>
      </p:sp>
      <p:sp>
        <p:nvSpPr>
          <p:cNvPr name="Freeform 20" id="20"/>
          <p:cNvSpPr/>
          <p:nvPr/>
        </p:nvSpPr>
        <p:spPr>
          <a:xfrm flipH="false" flipV="false" rot="0">
            <a:off x="16600824" y="6885330"/>
            <a:ext cx="2072405" cy="1429960"/>
          </a:xfrm>
          <a:custGeom>
            <a:avLst/>
            <a:gdLst/>
            <a:ahLst/>
            <a:cxnLst/>
            <a:rect r="r" b="b" t="t" l="l"/>
            <a:pathLst>
              <a:path h="1429960" w="2072405">
                <a:moveTo>
                  <a:pt x="0" y="0"/>
                </a:moveTo>
                <a:lnTo>
                  <a:pt x="2072405" y="0"/>
                </a:lnTo>
                <a:lnTo>
                  <a:pt x="2072405" y="1429960"/>
                </a:lnTo>
                <a:lnTo>
                  <a:pt x="0" y="1429960"/>
                </a:lnTo>
                <a:lnTo>
                  <a:pt x="0" y="0"/>
                </a:lnTo>
                <a:close/>
              </a:path>
            </a:pathLst>
          </a:custGeom>
          <a:blipFill>
            <a:blip r:embed="rId1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false" rot="-723542">
            <a:off x="7901069" y="5383708"/>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723542">
            <a:off x="-2720704" y="-3520185"/>
            <a:ext cx="11905389" cy="8229600"/>
          </a:xfrm>
          <a:custGeom>
            <a:avLst/>
            <a:gdLst/>
            <a:ahLst/>
            <a:cxnLst/>
            <a:rect r="r" b="b" t="t" l="l"/>
            <a:pathLst>
              <a:path h="8229600" w="11905389">
                <a:moveTo>
                  <a:pt x="0" y="0"/>
                </a:moveTo>
                <a:lnTo>
                  <a:pt x="11905389" y="0"/>
                </a:lnTo>
                <a:lnTo>
                  <a:pt x="11905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17906">
            <a:off x="1997673" y="4639338"/>
            <a:ext cx="12601214" cy="4991785"/>
          </a:xfrm>
          <a:custGeom>
            <a:avLst/>
            <a:gdLst/>
            <a:ahLst/>
            <a:cxnLst/>
            <a:rect r="r" b="b" t="t" l="l"/>
            <a:pathLst>
              <a:path h="4991785" w="12601214">
                <a:moveTo>
                  <a:pt x="0" y="0"/>
                </a:moveTo>
                <a:lnTo>
                  <a:pt x="12601214" y="0"/>
                </a:lnTo>
                <a:lnTo>
                  <a:pt x="12601214" y="4991785"/>
                </a:lnTo>
                <a:lnTo>
                  <a:pt x="0" y="4991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2248785" y="-190117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8"/>
            <a:stretch>
              <a:fillRect l="0" t="0" r="0" b="0"/>
            </a:stretch>
          </a:blipFill>
        </p:spPr>
      </p:sp>
      <p:sp>
        <p:nvSpPr>
          <p:cNvPr name="Freeform 8" id="8"/>
          <p:cNvSpPr/>
          <p:nvPr/>
        </p:nvSpPr>
        <p:spPr>
          <a:xfrm flipH="false" flipV="false" rot="-4110234">
            <a:off x="15452526" y="7556728"/>
            <a:ext cx="4897020" cy="4360010"/>
          </a:xfrm>
          <a:custGeom>
            <a:avLst/>
            <a:gdLst/>
            <a:ahLst/>
            <a:cxnLst/>
            <a:rect r="r" b="b" t="t" l="l"/>
            <a:pathLst>
              <a:path h="4360010" w="4897020">
                <a:moveTo>
                  <a:pt x="0" y="0"/>
                </a:moveTo>
                <a:lnTo>
                  <a:pt x="4897020" y="0"/>
                </a:lnTo>
                <a:lnTo>
                  <a:pt x="4897020" y="4360010"/>
                </a:lnTo>
                <a:lnTo>
                  <a:pt x="0" y="4360010"/>
                </a:lnTo>
                <a:lnTo>
                  <a:pt x="0" y="0"/>
                </a:lnTo>
                <a:close/>
              </a:path>
            </a:pathLst>
          </a:custGeom>
          <a:blipFill>
            <a:blip r:embed="rId8"/>
            <a:stretch>
              <a:fillRect l="0" t="0" r="0" b="0"/>
            </a:stretch>
          </a:blipFill>
        </p:spPr>
      </p:sp>
      <p:sp>
        <p:nvSpPr>
          <p:cNvPr name="Freeform 9" id="9"/>
          <p:cNvSpPr/>
          <p:nvPr/>
        </p:nvSpPr>
        <p:spPr>
          <a:xfrm flipH="false" flipV="false" rot="566807">
            <a:off x="15672112" y="5311218"/>
            <a:ext cx="2338725" cy="3570572"/>
          </a:xfrm>
          <a:custGeom>
            <a:avLst/>
            <a:gdLst/>
            <a:ahLst/>
            <a:cxnLst/>
            <a:rect r="r" b="b" t="t" l="l"/>
            <a:pathLst>
              <a:path h="3570572" w="2338725">
                <a:moveTo>
                  <a:pt x="0" y="0"/>
                </a:moveTo>
                <a:lnTo>
                  <a:pt x="2338724" y="0"/>
                </a:lnTo>
                <a:lnTo>
                  <a:pt x="2338724" y="3570572"/>
                </a:lnTo>
                <a:lnTo>
                  <a:pt x="0" y="3570572"/>
                </a:lnTo>
                <a:lnTo>
                  <a:pt x="0" y="0"/>
                </a:lnTo>
                <a:close/>
              </a:path>
            </a:pathLst>
          </a:custGeom>
          <a:blipFill>
            <a:blip r:embed="rId9"/>
            <a:stretch>
              <a:fillRect l="0" t="0" r="0" b="0"/>
            </a:stretch>
          </a:blipFill>
        </p:spPr>
      </p:sp>
      <p:sp>
        <p:nvSpPr>
          <p:cNvPr name="Freeform 10" id="10"/>
          <p:cNvSpPr/>
          <p:nvPr/>
        </p:nvSpPr>
        <p:spPr>
          <a:xfrm flipH="false" flipV="false" rot="-728561">
            <a:off x="133658" y="7656658"/>
            <a:ext cx="2283788" cy="2785699"/>
          </a:xfrm>
          <a:custGeom>
            <a:avLst/>
            <a:gdLst/>
            <a:ahLst/>
            <a:cxnLst/>
            <a:rect r="r" b="b" t="t" l="l"/>
            <a:pathLst>
              <a:path h="2785699" w="2283788">
                <a:moveTo>
                  <a:pt x="0" y="0"/>
                </a:moveTo>
                <a:lnTo>
                  <a:pt x="2283788" y="0"/>
                </a:lnTo>
                <a:lnTo>
                  <a:pt x="2283788" y="2785700"/>
                </a:lnTo>
                <a:lnTo>
                  <a:pt x="0" y="2785700"/>
                </a:lnTo>
                <a:lnTo>
                  <a:pt x="0" y="0"/>
                </a:lnTo>
                <a:close/>
              </a:path>
            </a:pathLst>
          </a:custGeom>
          <a:blipFill>
            <a:blip r:embed="rId10"/>
            <a:stretch>
              <a:fillRect l="0" t="0" r="0" b="0"/>
            </a:stretch>
          </a:blipFill>
        </p:spPr>
      </p:sp>
      <p:sp>
        <p:nvSpPr>
          <p:cNvPr name="Freeform 11" id="11"/>
          <p:cNvSpPr/>
          <p:nvPr/>
        </p:nvSpPr>
        <p:spPr>
          <a:xfrm flipH="false" flipV="false" rot="255131">
            <a:off x="994371" y="489047"/>
            <a:ext cx="5771660" cy="2733563"/>
          </a:xfrm>
          <a:custGeom>
            <a:avLst/>
            <a:gdLst/>
            <a:ahLst/>
            <a:cxnLst/>
            <a:rect r="r" b="b" t="t" l="l"/>
            <a:pathLst>
              <a:path h="2733563" w="5771660">
                <a:moveTo>
                  <a:pt x="0" y="0"/>
                </a:moveTo>
                <a:lnTo>
                  <a:pt x="5771659" y="0"/>
                </a:lnTo>
                <a:lnTo>
                  <a:pt x="5771659" y="2733563"/>
                </a:lnTo>
                <a:lnTo>
                  <a:pt x="0" y="2733563"/>
                </a:lnTo>
                <a:lnTo>
                  <a:pt x="0" y="0"/>
                </a:lnTo>
                <a:close/>
              </a:path>
            </a:pathLst>
          </a:custGeom>
          <a:blipFill>
            <a:blip r:embed="rId11"/>
            <a:stretch>
              <a:fillRect l="0" t="-47988" r="0" b="-34948"/>
            </a:stretch>
          </a:blipFill>
        </p:spPr>
      </p:sp>
      <p:sp>
        <p:nvSpPr>
          <p:cNvPr name="TextBox 12" id="12"/>
          <p:cNvSpPr txBox="true"/>
          <p:nvPr/>
        </p:nvSpPr>
        <p:spPr>
          <a:xfrm rot="0">
            <a:off x="1521569" y="1364339"/>
            <a:ext cx="4717262" cy="1068704"/>
          </a:xfrm>
          <a:prstGeom prst="rect">
            <a:avLst/>
          </a:prstGeom>
        </p:spPr>
        <p:txBody>
          <a:bodyPr anchor="t" rtlCol="false" tIns="0" lIns="0" bIns="0" rIns="0">
            <a:spAutoFit/>
          </a:bodyPr>
          <a:lstStyle/>
          <a:p>
            <a:pPr algn="ctr">
              <a:lnSpc>
                <a:spcPts val="4199"/>
              </a:lnSpc>
              <a:spcBef>
                <a:spcPct val="0"/>
              </a:spcBef>
            </a:pPr>
            <a:r>
              <a:rPr lang="en-US" b="true" sz="4199" spc="104">
                <a:solidFill>
                  <a:srgbClr val="985941"/>
                </a:solidFill>
                <a:latin typeface="Mali Bold"/>
                <a:ea typeface="Mali Bold"/>
                <a:cs typeface="Mali Bold"/>
                <a:sym typeface="Mali Bold"/>
              </a:rPr>
              <a:t>TOOLS AND TECHNIQUES</a:t>
            </a:r>
          </a:p>
        </p:txBody>
      </p:sp>
      <p:sp>
        <p:nvSpPr>
          <p:cNvPr name="TextBox 13" id="13"/>
          <p:cNvSpPr txBox="true"/>
          <p:nvPr/>
        </p:nvSpPr>
        <p:spPr>
          <a:xfrm rot="-130817">
            <a:off x="3302496" y="5212152"/>
            <a:ext cx="10879747" cy="3799278"/>
          </a:xfrm>
          <a:prstGeom prst="rect">
            <a:avLst/>
          </a:prstGeom>
        </p:spPr>
        <p:txBody>
          <a:bodyPr anchor="t" rtlCol="false" tIns="0" lIns="0" bIns="0" rIns="0">
            <a:spAutoFit/>
          </a:bodyPr>
          <a:lstStyle/>
          <a:p>
            <a:pPr algn="l">
              <a:lnSpc>
                <a:spcPts val="3327"/>
              </a:lnSpc>
              <a:spcBef>
                <a:spcPct val="0"/>
              </a:spcBef>
            </a:pPr>
            <a:r>
              <a:rPr lang="en-US" b="true" sz="3327" spc="83">
                <a:solidFill>
                  <a:srgbClr val="557352"/>
                </a:solidFill>
                <a:latin typeface="Mali Bold"/>
                <a:ea typeface="Mali Bold"/>
                <a:cs typeface="Mali Bold"/>
                <a:sym typeface="Mali Bold"/>
              </a:rPr>
              <a:t>The portfolio website is built using HTML5 for semantic structure, CSS3 with Flexbox, Grid, animations, and variables for styling and layout, and JavaScript for interactivity like menu toggling, smooth scrolling, back-to-top button, and form validation. It also uses Font Awesome icons via CDN and follows responsive design principles to ensure a seamless experience across all devices.</a:t>
            </a:r>
          </a:p>
        </p:txBody>
      </p:sp>
      <p:sp>
        <p:nvSpPr>
          <p:cNvPr name="Freeform 14" id="14"/>
          <p:cNvSpPr/>
          <p:nvPr/>
        </p:nvSpPr>
        <p:spPr>
          <a:xfrm flipH="false" flipV="false" rot="0">
            <a:off x="-77292" y="4384775"/>
            <a:ext cx="3986167" cy="2750455"/>
          </a:xfrm>
          <a:custGeom>
            <a:avLst/>
            <a:gdLst/>
            <a:ahLst/>
            <a:cxnLst/>
            <a:rect r="r" b="b" t="t" l="l"/>
            <a:pathLst>
              <a:path h="2750455" w="3986167">
                <a:moveTo>
                  <a:pt x="0" y="0"/>
                </a:moveTo>
                <a:lnTo>
                  <a:pt x="3986167" y="0"/>
                </a:lnTo>
                <a:lnTo>
                  <a:pt x="3986167" y="2750456"/>
                </a:lnTo>
                <a:lnTo>
                  <a:pt x="0" y="2750456"/>
                </a:lnTo>
                <a:lnTo>
                  <a:pt x="0" y="0"/>
                </a:lnTo>
                <a:close/>
              </a:path>
            </a:pathLst>
          </a:custGeom>
          <a:blipFill>
            <a:blip r:embed="rId12"/>
            <a:stretch>
              <a:fillRect l="0" t="0" r="0" b="0"/>
            </a:stretch>
          </a:blipFill>
        </p:spPr>
      </p:sp>
      <p:sp>
        <p:nvSpPr>
          <p:cNvPr name="Freeform 15" id="15"/>
          <p:cNvSpPr/>
          <p:nvPr/>
        </p:nvSpPr>
        <p:spPr>
          <a:xfrm flipH="false" flipV="false" rot="0">
            <a:off x="12687684"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2"/>
            <a:stretch>
              <a:fillRect l="0" t="0" r="0" b="0"/>
            </a:stretch>
          </a:blipFill>
        </p:spPr>
      </p:sp>
      <p:sp>
        <p:nvSpPr>
          <p:cNvPr name="Freeform 16" id="16"/>
          <p:cNvSpPr/>
          <p:nvPr/>
        </p:nvSpPr>
        <p:spPr>
          <a:xfrm flipH="false" flipV="false" rot="-139101">
            <a:off x="8088172" y="2429498"/>
            <a:ext cx="2139387" cy="2005318"/>
          </a:xfrm>
          <a:custGeom>
            <a:avLst/>
            <a:gdLst/>
            <a:ahLst/>
            <a:cxnLst/>
            <a:rect r="r" b="b" t="t" l="l"/>
            <a:pathLst>
              <a:path h="2005318" w="2139387">
                <a:moveTo>
                  <a:pt x="0" y="0"/>
                </a:moveTo>
                <a:lnTo>
                  <a:pt x="2139387" y="0"/>
                </a:lnTo>
                <a:lnTo>
                  <a:pt x="2139387" y="2005319"/>
                </a:lnTo>
                <a:lnTo>
                  <a:pt x="0" y="2005319"/>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5693936">
            <a:off x="-1419810" y="6994858"/>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true" rot="0">
            <a:off x="418373" y="2826716"/>
            <a:ext cx="12031563" cy="5651228"/>
          </a:xfrm>
          <a:custGeom>
            <a:avLst/>
            <a:gdLst/>
            <a:ahLst/>
            <a:cxnLst/>
            <a:rect r="r" b="b" t="t" l="l"/>
            <a:pathLst>
              <a:path h="5651228" w="12031563">
                <a:moveTo>
                  <a:pt x="0" y="5651229"/>
                </a:moveTo>
                <a:lnTo>
                  <a:pt x="12031563" y="5651229"/>
                </a:lnTo>
                <a:lnTo>
                  <a:pt x="12031563" y="0"/>
                </a:lnTo>
                <a:lnTo>
                  <a:pt x="0" y="0"/>
                </a:lnTo>
                <a:lnTo>
                  <a:pt x="0" y="5651229"/>
                </a:lnTo>
                <a:close/>
              </a:path>
            </a:pathLst>
          </a:custGeom>
          <a:blipFill>
            <a:blip r:embed="rId6"/>
            <a:stretch>
              <a:fillRect l="0" t="-3510" r="0" b="-6134"/>
            </a:stretch>
          </a:blipFill>
        </p:spPr>
      </p:sp>
      <p:sp>
        <p:nvSpPr>
          <p:cNvPr name="Freeform 6" id="6"/>
          <p:cNvSpPr/>
          <p:nvPr/>
        </p:nvSpPr>
        <p:spPr>
          <a:xfrm flipH="false" flipV="false" rot="-222560">
            <a:off x="-1724520" y="395441"/>
            <a:ext cx="9375060" cy="1942122"/>
          </a:xfrm>
          <a:custGeom>
            <a:avLst/>
            <a:gdLst/>
            <a:ahLst/>
            <a:cxnLst/>
            <a:rect r="r" b="b" t="t" l="l"/>
            <a:pathLst>
              <a:path h="1942122" w="9375060">
                <a:moveTo>
                  <a:pt x="0" y="0"/>
                </a:moveTo>
                <a:lnTo>
                  <a:pt x="9375060" y="0"/>
                </a:lnTo>
                <a:lnTo>
                  <a:pt x="9375060" y="1942122"/>
                </a:lnTo>
                <a:lnTo>
                  <a:pt x="0" y="19421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680767" y="6646735"/>
            <a:ext cx="3259648" cy="3640265"/>
          </a:xfrm>
          <a:custGeom>
            <a:avLst/>
            <a:gdLst/>
            <a:ahLst/>
            <a:cxnLst/>
            <a:rect r="r" b="b" t="t" l="l"/>
            <a:pathLst>
              <a:path h="3640265" w="3259648">
                <a:moveTo>
                  <a:pt x="0" y="0"/>
                </a:moveTo>
                <a:lnTo>
                  <a:pt x="3259648" y="0"/>
                </a:lnTo>
                <a:lnTo>
                  <a:pt x="3259648" y="3640265"/>
                </a:lnTo>
                <a:lnTo>
                  <a:pt x="0" y="3640265"/>
                </a:lnTo>
                <a:lnTo>
                  <a:pt x="0" y="0"/>
                </a:lnTo>
                <a:close/>
              </a:path>
            </a:pathLst>
          </a:custGeom>
          <a:blipFill>
            <a:blip r:embed="rId9"/>
            <a:stretch>
              <a:fillRect l="0" t="0" r="0" b="0"/>
            </a:stretch>
          </a:blipFill>
        </p:spPr>
      </p:sp>
      <p:sp>
        <p:nvSpPr>
          <p:cNvPr name="Freeform 8" id="8"/>
          <p:cNvSpPr/>
          <p:nvPr/>
        </p:nvSpPr>
        <p:spPr>
          <a:xfrm flipH="false" flipV="false" rot="0">
            <a:off x="14680767" y="8078499"/>
            <a:ext cx="1751771" cy="1557130"/>
          </a:xfrm>
          <a:custGeom>
            <a:avLst/>
            <a:gdLst/>
            <a:ahLst/>
            <a:cxnLst/>
            <a:rect r="r" b="b" t="t" l="l"/>
            <a:pathLst>
              <a:path h="1557130" w="1751771">
                <a:moveTo>
                  <a:pt x="0" y="0"/>
                </a:moveTo>
                <a:lnTo>
                  <a:pt x="1751771" y="0"/>
                </a:lnTo>
                <a:lnTo>
                  <a:pt x="1751771" y="1557130"/>
                </a:lnTo>
                <a:lnTo>
                  <a:pt x="0" y="1557130"/>
                </a:lnTo>
                <a:lnTo>
                  <a:pt x="0" y="0"/>
                </a:lnTo>
                <a:close/>
              </a:path>
            </a:pathLst>
          </a:custGeom>
          <a:blipFill>
            <a:blip r:embed="rId10"/>
            <a:stretch>
              <a:fillRect l="0" t="0" r="0" b="0"/>
            </a:stretch>
          </a:blipFill>
        </p:spPr>
      </p:sp>
      <p:sp>
        <p:nvSpPr>
          <p:cNvPr name="Freeform 9" id="9"/>
          <p:cNvSpPr/>
          <p:nvPr/>
        </p:nvSpPr>
        <p:spPr>
          <a:xfrm flipH="false" flipV="false" rot="5735493">
            <a:off x="11340088" y="7177226"/>
            <a:ext cx="1311656" cy="2190658"/>
          </a:xfrm>
          <a:custGeom>
            <a:avLst/>
            <a:gdLst/>
            <a:ahLst/>
            <a:cxnLst/>
            <a:rect r="r" b="b" t="t" l="l"/>
            <a:pathLst>
              <a:path h="2190658" w="1311656">
                <a:moveTo>
                  <a:pt x="0" y="0"/>
                </a:moveTo>
                <a:lnTo>
                  <a:pt x="1311657" y="0"/>
                </a:lnTo>
                <a:lnTo>
                  <a:pt x="1311657" y="2190658"/>
                </a:lnTo>
                <a:lnTo>
                  <a:pt x="0" y="2190658"/>
                </a:lnTo>
                <a:lnTo>
                  <a:pt x="0" y="0"/>
                </a:lnTo>
                <a:close/>
              </a:path>
            </a:pathLst>
          </a:custGeom>
          <a:blipFill>
            <a:blip r:embed="rId11"/>
            <a:stretch>
              <a:fillRect l="0" t="0" r="0" b="0"/>
            </a:stretch>
          </a:blipFill>
        </p:spPr>
      </p:sp>
      <p:sp>
        <p:nvSpPr>
          <p:cNvPr name="TextBox 10" id="10"/>
          <p:cNvSpPr txBox="true"/>
          <p:nvPr/>
        </p:nvSpPr>
        <p:spPr>
          <a:xfrm rot="-226354">
            <a:off x="489641" y="657948"/>
            <a:ext cx="5648536" cy="2257110"/>
          </a:xfrm>
          <a:prstGeom prst="rect">
            <a:avLst/>
          </a:prstGeom>
        </p:spPr>
        <p:txBody>
          <a:bodyPr anchor="t" rtlCol="false" tIns="0" lIns="0" bIns="0" rIns="0">
            <a:spAutoFit/>
          </a:bodyPr>
          <a:lstStyle/>
          <a:p>
            <a:pPr algn="ctr">
              <a:lnSpc>
                <a:spcPts val="5920"/>
              </a:lnSpc>
            </a:pPr>
            <a:r>
              <a:rPr lang="en-US" sz="5432" spc="135">
                <a:solidFill>
                  <a:srgbClr val="985941"/>
                </a:solidFill>
                <a:latin typeface="Gagalin"/>
                <a:ea typeface="Gagalin"/>
                <a:cs typeface="Gagalin"/>
                <a:sym typeface="Gagalin"/>
              </a:rPr>
              <a:t>POTFOLIO DESIGN AND LAYOUT</a:t>
            </a:r>
          </a:p>
          <a:p>
            <a:pPr algn="ctr">
              <a:lnSpc>
                <a:spcPts val="5920"/>
              </a:lnSpc>
            </a:pPr>
          </a:p>
        </p:txBody>
      </p:sp>
      <p:sp>
        <p:nvSpPr>
          <p:cNvPr name="TextBox 11" id="11"/>
          <p:cNvSpPr txBox="true"/>
          <p:nvPr/>
        </p:nvSpPr>
        <p:spPr>
          <a:xfrm rot="0">
            <a:off x="418373" y="3785802"/>
            <a:ext cx="10429139" cy="3382556"/>
          </a:xfrm>
          <a:prstGeom prst="rect">
            <a:avLst/>
          </a:prstGeom>
        </p:spPr>
        <p:txBody>
          <a:bodyPr anchor="t" rtlCol="false" tIns="0" lIns="0" bIns="0" rIns="0">
            <a:spAutoFit/>
          </a:bodyPr>
          <a:lstStyle/>
          <a:p>
            <a:pPr algn="ctr">
              <a:lnSpc>
                <a:spcPts val="3296"/>
              </a:lnSpc>
              <a:spcBef>
                <a:spcPct val="0"/>
              </a:spcBef>
            </a:pPr>
            <a:r>
              <a:rPr lang="en-US" b="true" sz="3296" spc="82">
                <a:solidFill>
                  <a:srgbClr val="557352"/>
                </a:solidFill>
                <a:latin typeface="The Seasons Bold"/>
                <a:ea typeface="The Seasons Bold"/>
                <a:cs typeface="The Seasons Bold"/>
                <a:sym typeface="The Seasons Bold"/>
              </a:rPr>
              <a:t>The portfolio features a fixed header with a mobile-friendly hamburger menu, a hero section introducing the developer, skills displayed in cards with icons, a project showcase with summaries and tech tags, and a contact section with details and a submission form. It also includes a footer with social links and copyright, along with smooth scrolling and a back-to-top button for improved user experience.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3776" y="5623760"/>
            <a:ext cx="18555553" cy="4859635"/>
          </a:xfrm>
          <a:custGeom>
            <a:avLst/>
            <a:gdLst/>
            <a:ahLst/>
            <a:cxnLst/>
            <a:rect r="r" b="b" t="t" l="l"/>
            <a:pathLst>
              <a:path h="4859635" w="18555553">
                <a:moveTo>
                  <a:pt x="0" y="0"/>
                </a:moveTo>
                <a:lnTo>
                  <a:pt x="18555552" y="0"/>
                </a:lnTo>
                <a:lnTo>
                  <a:pt x="18555552"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111915"/>
            </a:stretch>
          </a:blipFill>
        </p:spPr>
      </p:sp>
      <p:sp>
        <p:nvSpPr>
          <p:cNvPr name="Freeform 4" id="4"/>
          <p:cNvSpPr/>
          <p:nvPr/>
        </p:nvSpPr>
        <p:spPr>
          <a:xfrm flipH="false" flipV="true" rot="-5693936">
            <a:off x="-746422" y="7073050"/>
            <a:ext cx="4897020" cy="4360010"/>
          </a:xfrm>
          <a:custGeom>
            <a:avLst/>
            <a:gdLst/>
            <a:ahLst/>
            <a:cxnLst/>
            <a:rect r="r" b="b" t="t" l="l"/>
            <a:pathLst>
              <a:path h="4360010" w="4897020">
                <a:moveTo>
                  <a:pt x="0" y="4360010"/>
                </a:moveTo>
                <a:lnTo>
                  <a:pt x="4897020" y="4360010"/>
                </a:lnTo>
                <a:lnTo>
                  <a:pt x="4897020" y="0"/>
                </a:lnTo>
                <a:lnTo>
                  <a:pt x="0" y="0"/>
                </a:lnTo>
                <a:lnTo>
                  <a:pt x="0" y="4360010"/>
                </a:lnTo>
                <a:close/>
              </a:path>
            </a:pathLst>
          </a:custGeom>
          <a:blipFill>
            <a:blip r:embed="rId5"/>
            <a:stretch>
              <a:fillRect l="0" t="0" r="0" b="0"/>
            </a:stretch>
          </a:blipFill>
        </p:spPr>
      </p:sp>
      <p:sp>
        <p:nvSpPr>
          <p:cNvPr name="Freeform 5" id="5"/>
          <p:cNvSpPr/>
          <p:nvPr/>
        </p:nvSpPr>
        <p:spPr>
          <a:xfrm flipH="false" flipV="false" rot="-177238">
            <a:off x="-322439" y="-88707"/>
            <a:ext cx="8084783" cy="2566919"/>
          </a:xfrm>
          <a:custGeom>
            <a:avLst/>
            <a:gdLst/>
            <a:ahLst/>
            <a:cxnLst/>
            <a:rect r="r" b="b" t="t" l="l"/>
            <a:pathLst>
              <a:path h="2566919" w="8084783">
                <a:moveTo>
                  <a:pt x="0" y="0"/>
                </a:moveTo>
                <a:lnTo>
                  <a:pt x="8084782" y="0"/>
                </a:lnTo>
                <a:lnTo>
                  <a:pt x="8084782" y="2566919"/>
                </a:lnTo>
                <a:lnTo>
                  <a:pt x="0" y="2566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721349">
            <a:off x="7130216" y="8361060"/>
            <a:ext cx="1589490" cy="1206238"/>
          </a:xfrm>
          <a:custGeom>
            <a:avLst/>
            <a:gdLst/>
            <a:ahLst/>
            <a:cxnLst/>
            <a:rect r="r" b="b" t="t" l="l"/>
            <a:pathLst>
              <a:path h="1206238" w="1589490">
                <a:moveTo>
                  <a:pt x="0" y="0"/>
                </a:moveTo>
                <a:lnTo>
                  <a:pt x="1589491" y="0"/>
                </a:lnTo>
                <a:lnTo>
                  <a:pt x="1589491" y="1206238"/>
                </a:lnTo>
                <a:lnTo>
                  <a:pt x="0" y="1206238"/>
                </a:lnTo>
                <a:lnTo>
                  <a:pt x="0" y="0"/>
                </a:lnTo>
                <a:close/>
              </a:path>
            </a:pathLst>
          </a:custGeom>
          <a:blipFill>
            <a:blip r:embed="rId8"/>
            <a:stretch>
              <a:fillRect l="0" t="0" r="0" b="0"/>
            </a:stretch>
          </a:blipFill>
        </p:spPr>
      </p:sp>
      <p:sp>
        <p:nvSpPr>
          <p:cNvPr name="Freeform 7" id="7"/>
          <p:cNvSpPr/>
          <p:nvPr/>
        </p:nvSpPr>
        <p:spPr>
          <a:xfrm flipH="false" flipV="false" rot="0">
            <a:off x="16391718" y="3083693"/>
            <a:ext cx="847099" cy="2312898"/>
          </a:xfrm>
          <a:custGeom>
            <a:avLst/>
            <a:gdLst/>
            <a:ahLst/>
            <a:cxnLst/>
            <a:rect r="r" b="b" t="t" l="l"/>
            <a:pathLst>
              <a:path h="2312898" w="847099">
                <a:moveTo>
                  <a:pt x="0" y="0"/>
                </a:moveTo>
                <a:lnTo>
                  <a:pt x="847099" y="0"/>
                </a:lnTo>
                <a:lnTo>
                  <a:pt x="847099" y="2312898"/>
                </a:lnTo>
                <a:lnTo>
                  <a:pt x="0" y="2312898"/>
                </a:lnTo>
                <a:lnTo>
                  <a:pt x="0" y="0"/>
                </a:lnTo>
                <a:close/>
              </a:path>
            </a:pathLst>
          </a:custGeom>
          <a:blipFill>
            <a:blip r:embed="rId9"/>
            <a:stretch>
              <a:fillRect l="0" t="0" r="0" b="0"/>
            </a:stretch>
          </a:blipFill>
        </p:spPr>
      </p:sp>
      <p:sp>
        <p:nvSpPr>
          <p:cNvPr name="Freeform 8" id="8"/>
          <p:cNvSpPr/>
          <p:nvPr/>
        </p:nvSpPr>
        <p:spPr>
          <a:xfrm flipH="false" flipV="false" rot="0">
            <a:off x="6038193" y="4165861"/>
            <a:ext cx="900057" cy="2461459"/>
          </a:xfrm>
          <a:custGeom>
            <a:avLst/>
            <a:gdLst/>
            <a:ahLst/>
            <a:cxnLst/>
            <a:rect r="r" b="b" t="t" l="l"/>
            <a:pathLst>
              <a:path h="2461459" w="900057">
                <a:moveTo>
                  <a:pt x="0" y="0"/>
                </a:moveTo>
                <a:lnTo>
                  <a:pt x="900057" y="0"/>
                </a:lnTo>
                <a:lnTo>
                  <a:pt x="900057" y="2461459"/>
                </a:lnTo>
                <a:lnTo>
                  <a:pt x="0" y="2461459"/>
                </a:lnTo>
                <a:lnTo>
                  <a:pt x="0" y="0"/>
                </a:lnTo>
                <a:close/>
              </a:path>
            </a:pathLst>
          </a:custGeom>
          <a:blipFill>
            <a:blip r:embed="rId10"/>
            <a:stretch>
              <a:fillRect l="0" t="0" r="0" b="0"/>
            </a:stretch>
          </a:blipFill>
        </p:spPr>
      </p:sp>
      <p:sp>
        <p:nvSpPr>
          <p:cNvPr name="TextBox 9" id="9"/>
          <p:cNvSpPr txBox="true"/>
          <p:nvPr/>
        </p:nvSpPr>
        <p:spPr>
          <a:xfrm rot="-226354">
            <a:off x="447583" y="587053"/>
            <a:ext cx="5994347" cy="1604531"/>
          </a:xfrm>
          <a:prstGeom prst="rect">
            <a:avLst/>
          </a:prstGeom>
        </p:spPr>
        <p:txBody>
          <a:bodyPr anchor="t" rtlCol="false" tIns="0" lIns="0" bIns="0" rIns="0">
            <a:spAutoFit/>
          </a:bodyPr>
          <a:lstStyle/>
          <a:p>
            <a:pPr algn="ctr">
              <a:lnSpc>
                <a:spcPts val="6283"/>
              </a:lnSpc>
            </a:pPr>
            <a:r>
              <a:rPr lang="en-US" sz="5764" spc="144">
                <a:solidFill>
                  <a:srgbClr val="985941"/>
                </a:solidFill>
                <a:latin typeface="Gagalin"/>
                <a:ea typeface="Gagalin"/>
                <a:cs typeface="Gagalin"/>
                <a:sym typeface="Gagalin"/>
              </a:rPr>
              <a:t>FEATURES AND FUNCTIONALITy</a:t>
            </a:r>
          </a:p>
        </p:txBody>
      </p:sp>
      <p:sp>
        <p:nvSpPr>
          <p:cNvPr name="Freeform 10" id="10"/>
          <p:cNvSpPr/>
          <p:nvPr/>
        </p:nvSpPr>
        <p:spPr>
          <a:xfrm flipH="false" flipV="false" rot="-117906">
            <a:off x="5060411" y="4444897"/>
            <a:ext cx="13142193" cy="5206086"/>
          </a:xfrm>
          <a:custGeom>
            <a:avLst/>
            <a:gdLst/>
            <a:ahLst/>
            <a:cxnLst/>
            <a:rect r="r" b="b" t="t" l="l"/>
            <a:pathLst>
              <a:path h="5206086" w="13142193">
                <a:moveTo>
                  <a:pt x="0" y="0"/>
                </a:moveTo>
                <a:lnTo>
                  <a:pt x="13142193" y="0"/>
                </a:lnTo>
                <a:lnTo>
                  <a:pt x="13142193" y="5206086"/>
                </a:lnTo>
                <a:lnTo>
                  <a:pt x="0" y="52060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138606">
            <a:off x="7178396" y="4865805"/>
            <a:ext cx="9997200" cy="4354753"/>
          </a:xfrm>
          <a:prstGeom prst="rect">
            <a:avLst/>
          </a:prstGeom>
        </p:spPr>
        <p:txBody>
          <a:bodyPr anchor="t" rtlCol="false" tIns="0" lIns="0" bIns="0" rIns="0">
            <a:spAutoFit/>
          </a:bodyPr>
          <a:lstStyle/>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FEATURES AND FUNCTIONALITY</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RESPONSIVE DESIGN FOR ALL DEVICES.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FIXED HEADER WITH SMOOTH NAVIGATION AND MOBILE HAMBURGER MENU.</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SKILLS AND PROJECT DISPLAYED WITH ICONS AND TAGS.</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INTERACTIVE CONTACT FORM AND CONTACT INFO.</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SOCIAL MEDIA LINKS AND BACK TO TOP BUTTON.</a:t>
            </a:r>
          </a:p>
          <a:p>
            <a:pPr algn="ctr">
              <a:lnSpc>
                <a:spcPts val="2321"/>
              </a:lnSpc>
              <a:spcBef>
                <a:spcPct val="0"/>
              </a:spcBef>
            </a:pPr>
          </a:p>
          <a:p>
            <a:pPr algn="ctr">
              <a:lnSpc>
                <a:spcPts val="2321"/>
              </a:lnSpc>
              <a:spcBef>
                <a:spcPct val="0"/>
              </a:spcBef>
            </a:pPr>
            <a:r>
              <a:rPr lang="en-US" b="true" sz="2321" spc="58">
                <a:solidFill>
                  <a:srgbClr val="7C8651"/>
                </a:solidFill>
                <a:latin typeface="Times New Roman Bold"/>
                <a:ea typeface="Times New Roman Bold"/>
                <a:cs typeface="Times New Roman Bold"/>
                <a:sym typeface="Times New Roman Bold"/>
              </a:rPr>
              <a:t>SMOOTH SCROLLING AND SUBTLE ANIMATIONS FOR ENHANCED USER EXPERIENCE.</a:t>
            </a:r>
          </a:p>
        </p:txBody>
      </p:sp>
      <p:sp>
        <p:nvSpPr>
          <p:cNvPr name="Freeform 12" id="12"/>
          <p:cNvSpPr/>
          <p:nvPr/>
        </p:nvSpPr>
        <p:spPr>
          <a:xfrm flipH="false" flipV="false" rot="0">
            <a:off x="15122785" y="2199010"/>
            <a:ext cx="3986167" cy="2750455"/>
          </a:xfrm>
          <a:custGeom>
            <a:avLst/>
            <a:gdLst/>
            <a:ahLst/>
            <a:cxnLst/>
            <a:rect r="r" b="b" t="t" l="l"/>
            <a:pathLst>
              <a:path h="2750455" w="3986167">
                <a:moveTo>
                  <a:pt x="0" y="0"/>
                </a:moveTo>
                <a:lnTo>
                  <a:pt x="3986167" y="0"/>
                </a:lnTo>
                <a:lnTo>
                  <a:pt x="3986167" y="2750455"/>
                </a:lnTo>
                <a:lnTo>
                  <a:pt x="0" y="2750455"/>
                </a:lnTo>
                <a:lnTo>
                  <a:pt x="0" y="0"/>
                </a:lnTo>
                <a:close/>
              </a:path>
            </a:pathLst>
          </a:custGeom>
          <a:blipFill>
            <a:blip r:embed="rId13"/>
            <a:stretch>
              <a:fillRect l="0" t="0" r="0" b="0"/>
            </a:stretch>
          </a:blipFill>
        </p:spPr>
      </p:sp>
      <p:sp>
        <p:nvSpPr>
          <p:cNvPr name="Freeform 13" id="13"/>
          <p:cNvSpPr/>
          <p:nvPr/>
        </p:nvSpPr>
        <p:spPr>
          <a:xfrm flipH="false" flipV="false" rot="-139101">
            <a:off x="11293762" y="2762201"/>
            <a:ext cx="2139387" cy="2005318"/>
          </a:xfrm>
          <a:custGeom>
            <a:avLst/>
            <a:gdLst/>
            <a:ahLst/>
            <a:cxnLst/>
            <a:rect r="r" b="b" t="t" l="l"/>
            <a:pathLst>
              <a:path h="2005318" w="2139387">
                <a:moveTo>
                  <a:pt x="0" y="0"/>
                </a:moveTo>
                <a:lnTo>
                  <a:pt x="2139387" y="0"/>
                </a:lnTo>
                <a:lnTo>
                  <a:pt x="2139387" y="2005318"/>
                </a:lnTo>
                <a:lnTo>
                  <a:pt x="0" y="2005318"/>
                </a:lnTo>
                <a:lnTo>
                  <a:pt x="0" y="0"/>
                </a:lnTo>
                <a:close/>
              </a:path>
            </a:pathLst>
          </a:custGeom>
          <a:blipFill>
            <a:blip r:embed="rId14"/>
            <a:stretch>
              <a:fillRect l="0" t="0" r="0" b="0"/>
            </a:stretch>
          </a:blipFill>
        </p:spPr>
      </p:sp>
      <p:sp>
        <p:nvSpPr>
          <p:cNvPr name="Freeform 14" id="14"/>
          <p:cNvSpPr/>
          <p:nvPr/>
        </p:nvSpPr>
        <p:spPr>
          <a:xfrm flipH="false" flipV="false" rot="-509114">
            <a:off x="11858192" y="324151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DAGyalrjeNo</dc:identifier>
  <dcterms:modified xsi:type="dcterms:W3CDTF">2011-08-01T06:04:30Z</dcterms:modified>
  <cp:revision>1</cp:revision>
  <dc:title>Creative Portfolio</dc:title>
</cp:coreProperties>
</file>